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3665" r:id="rId2"/>
    <p:sldMasterId id="2147483666" r:id="rId3"/>
    <p:sldMasterId id="2147483667"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90" r:id="rId19"/>
    <p:sldId id="291" r:id="rId20"/>
    <p:sldId id="292" r:id="rId21"/>
    <p:sldId id="293" r:id="rId22"/>
    <p:sldId id="276" r:id="rId23"/>
    <p:sldId id="277" r:id="rId24"/>
    <p:sldId id="278" r:id="rId25"/>
    <p:sldId id="279" r:id="rId26"/>
    <p:sldId id="280" r:id="rId27"/>
    <p:sldId id="270" r:id="rId28"/>
    <p:sldId id="271" r:id="rId29"/>
    <p:sldId id="272" r:id="rId30"/>
    <p:sldId id="273" r:id="rId31"/>
    <p:sldId id="274" r:id="rId32"/>
    <p:sldId id="275" r:id="rId33"/>
    <p:sldId id="294" r:id="rId34"/>
    <p:sldId id="295" r:id="rId35"/>
    <p:sldId id="296" r:id="rId36"/>
    <p:sldId id="297" r:id="rId37"/>
    <p:sldId id="281" r:id="rId38"/>
    <p:sldId id="282" r:id="rId39"/>
    <p:sldId id="283" r:id="rId40"/>
    <p:sldId id="284" r:id="rId41"/>
    <p:sldId id="285" r:id="rId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931415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1ec2e0d7_2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1ec2e0d7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2580958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ec2e0d7_2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ec2e0d7_2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3440352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ec2e0d7_2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ec2e0d7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49229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ec2e0d7_2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ec2e0d7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2094298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2f9e163e_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2f9e163e_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6416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ec2e0d7_2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ec2e0d7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3751925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d4c7452cf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d4c7452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9832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d4c7452cf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d4c7452c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885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4c7452cf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4c7452c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2263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95f089d95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95f089d9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0669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aea2ca511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aea2ca51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216910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ec2e0d7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c2e0d7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3566158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ec2e0d7_2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ec2e0d7_2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3021663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ec2e0d7_2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ec2e0d7_2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1826792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a1d717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a1d71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855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ec2e0d7_2_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ec2e0d7_2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797969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ec2e0d7_2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ec2e0d7_2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1936230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ec2e0d7_2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ec2e0d7_2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446377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ec2e0d7_2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ec2e0d7_2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2359679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ec2e0d7_2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ec2e0d7_2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3319555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01481a5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01481a5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916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3f223a7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3f223a7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0513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ec2e0d7_2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ec2e0d7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4111880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95f089d95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95f089d9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07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95f089d95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95f089d9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221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87b5852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87b585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550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ec2e0d7_2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ec2e0d7_2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3977541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ec2e0d7_2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ec2e0d7_2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893803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ec2e0d7_2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ec2e0d7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1503353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ec2e0d7_2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ec2e0d7_2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882179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2f9e163e_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2f9e163e_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754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fa1d717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fa1d71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339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ec2e0d7_2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ec2e0d7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2185161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c2e0d7_2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c2e0d7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1997218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ec2e0d7_2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ec2e0d7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1106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c2e0d7_2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c2e0d7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377855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ec2e0d7_2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ec2e0d7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1753418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ec2e0d7_2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ec2e0d7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extLst>
      <p:ext uri="{BB962C8B-B14F-4D97-AF65-F5344CB8AC3E}">
        <p14:creationId xmlns:p14="http://schemas.microsoft.com/office/powerpoint/2010/main" val="1488093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2111123"/>
            <a:ext cx="7772400" cy="1546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2pPr>
            <a:lvl3pPr lvl="2"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3pPr>
            <a:lvl4pPr lvl="3"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4pPr>
            <a:lvl5pPr lvl="4"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5pPr>
            <a:lvl6pPr lvl="5"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6pPr>
            <a:lvl7pPr lvl="6"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7pPr>
            <a:lvl8pPr lvl="7"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8pPr>
            <a:lvl9pPr lvl="8"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ubTitle" idx="1"/>
          </p:nvPr>
        </p:nvSpPr>
        <p:spPr>
          <a:xfrm>
            <a:off x="685800" y="3786738"/>
            <a:ext cx="7772400" cy="10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lvl="2"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lvl="3"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lvl="4"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lvl="5"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lvl="6"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lvl="7"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lvl="8"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274320" y="274320"/>
            <a:ext cx="8595300" cy="822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333333"/>
              </a:buClr>
              <a:buSzPts val="4267"/>
              <a:buChar char="●"/>
              <a:defRPr sz="4266">
                <a:solidFill>
                  <a:srgbClr val="333333"/>
                </a:solidFill>
              </a:defRPr>
            </a:lvl1pPr>
            <a:lvl2pPr lvl="1" rtl="0">
              <a:spcBef>
                <a:spcPts val="0"/>
              </a:spcBef>
              <a:spcAft>
                <a:spcPts val="0"/>
              </a:spcAft>
              <a:buClr>
                <a:srgbClr val="333333"/>
              </a:buClr>
              <a:buSzPts val="4267"/>
              <a:buChar char="○"/>
              <a:defRPr sz="4266">
                <a:solidFill>
                  <a:srgbClr val="333333"/>
                </a:solidFill>
              </a:defRPr>
            </a:lvl2pPr>
            <a:lvl3pPr lvl="2" rtl="0">
              <a:spcBef>
                <a:spcPts val="0"/>
              </a:spcBef>
              <a:spcAft>
                <a:spcPts val="0"/>
              </a:spcAft>
              <a:buClr>
                <a:srgbClr val="333333"/>
              </a:buClr>
              <a:buSzPts val="4267"/>
              <a:buChar char="■"/>
              <a:defRPr sz="4266">
                <a:solidFill>
                  <a:srgbClr val="333333"/>
                </a:solidFill>
              </a:defRPr>
            </a:lvl3pPr>
            <a:lvl4pPr lvl="3" rtl="0">
              <a:spcBef>
                <a:spcPts val="0"/>
              </a:spcBef>
              <a:spcAft>
                <a:spcPts val="0"/>
              </a:spcAft>
              <a:buClr>
                <a:srgbClr val="333333"/>
              </a:buClr>
              <a:buSzPts val="4267"/>
              <a:buChar char="●"/>
              <a:defRPr sz="4266">
                <a:solidFill>
                  <a:srgbClr val="333333"/>
                </a:solidFill>
              </a:defRPr>
            </a:lvl4pPr>
            <a:lvl5pPr lvl="4" rtl="0">
              <a:spcBef>
                <a:spcPts val="0"/>
              </a:spcBef>
              <a:spcAft>
                <a:spcPts val="0"/>
              </a:spcAft>
              <a:buClr>
                <a:srgbClr val="333333"/>
              </a:buClr>
              <a:buSzPts val="4267"/>
              <a:buChar char="○"/>
              <a:defRPr sz="4266">
                <a:solidFill>
                  <a:srgbClr val="333333"/>
                </a:solidFill>
              </a:defRPr>
            </a:lvl5pPr>
            <a:lvl6pPr lvl="5" rtl="0">
              <a:spcBef>
                <a:spcPts val="0"/>
              </a:spcBef>
              <a:spcAft>
                <a:spcPts val="0"/>
              </a:spcAft>
              <a:buClr>
                <a:srgbClr val="333333"/>
              </a:buClr>
              <a:buSzPts val="4267"/>
              <a:buChar char="■"/>
              <a:defRPr sz="4266">
                <a:solidFill>
                  <a:srgbClr val="333333"/>
                </a:solidFill>
              </a:defRPr>
            </a:lvl6pPr>
            <a:lvl7pPr lvl="6" rtl="0">
              <a:spcBef>
                <a:spcPts val="0"/>
              </a:spcBef>
              <a:spcAft>
                <a:spcPts val="0"/>
              </a:spcAft>
              <a:buClr>
                <a:srgbClr val="333333"/>
              </a:buClr>
              <a:buSzPts val="4267"/>
              <a:buChar char="●"/>
              <a:defRPr sz="4266">
                <a:solidFill>
                  <a:srgbClr val="333333"/>
                </a:solidFill>
              </a:defRPr>
            </a:lvl7pPr>
            <a:lvl8pPr lvl="7" rtl="0">
              <a:spcBef>
                <a:spcPts val="0"/>
              </a:spcBef>
              <a:spcAft>
                <a:spcPts val="0"/>
              </a:spcAft>
              <a:buClr>
                <a:srgbClr val="333333"/>
              </a:buClr>
              <a:buSzPts val="4267"/>
              <a:buChar char="○"/>
              <a:defRPr sz="4266">
                <a:solidFill>
                  <a:srgbClr val="333333"/>
                </a:solidFill>
              </a:defRPr>
            </a:lvl8pPr>
            <a:lvl9pPr lvl="8" rtl="0">
              <a:spcBef>
                <a:spcPts val="0"/>
              </a:spcBef>
              <a:spcAft>
                <a:spcPts val="0"/>
              </a:spcAft>
              <a:buClr>
                <a:srgbClr val="333333"/>
              </a:buClr>
              <a:buSzPts val="4267"/>
              <a:buChar char="■"/>
              <a:defRPr sz="4266">
                <a:solidFill>
                  <a:srgbClr val="333333"/>
                </a:solidFill>
              </a:defRPr>
            </a:lvl9pPr>
          </a:lstStyle>
          <a:p>
            <a:endParaRPr/>
          </a:p>
        </p:txBody>
      </p:sp>
      <p:sp>
        <p:nvSpPr>
          <p:cNvPr id="33" name="Google Shape;33;p12"/>
          <p:cNvSpPr txBox="1">
            <a:spLocks noGrp="1"/>
          </p:cNvSpPr>
          <p:nvPr>
            <p:ph type="body" idx="1"/>
          </p:nvPr>
        </p:nvSpPr>
        <p:spPr>
          <a:xfrm>
            <a:off x="274320" y="1645920"/>
            <a:ext cx="4023300" cy="4937700"/>
          </a:xfrm>
          <a:prstGeom prst="rect">
            <a:avLst/>
          </a:prstGeom>
          <a:noFill/>
          <a:ln>
            <a:noFill/>
          </a:ln>
        </p:spPr>
        <p:txBody>
          <a:bodyPr spcFirstLastPara="1" wrap="square" lIns="91425" tIns="91425" rIns="91425" bIns="91425" anchor="t" anchorCtr="0">
            <a:noAutofit/>
          </a:bodyPr>
          <a:lstStyle>
            <a:lvl1pPr marL="457200" lvl="0" indent="-397933" rtl="0">
              <a:spcBef>
                <a:spcPts val="0"/>
              </a:spcBef>
              <a:spcAft>
                <a:spcPts val="0"/>
              </a:spcAft>
              <a:buClr>
                <a:srgbClr val="333333"/>
              </a:buClr>
              <a:buSzPts val="2667"/>
              <a:buChar char="●"/>
              <a:defRPr sz="2666">
                <a:solidFill>
                  <a:srgbClr val="333333"/>
                </a:solidFill>
              </a:defRPr>
            </a:lvl1pPr>
            <a:lvl2pPr marL="914400" lvl="1" indent="-397933" rtl="0">
              <a:spcBef>
                <a:spcPts val="0"/>
              </a:spcBef>
              <a:spcAft>
                <a:spcPts val="0"/>
              </a:spcAft>
              <a:buClr>
                <a:srgbClr val="333333"/>
              </a:buClr>
              <a:buSzPts val="2667"/>
              <a:buChar char="○"/>
              <a:defRPr sz="2666">
                <a:solidFill>
                  <a:srgbClr val="333333"/>
                </a:solidFill>
              </a:defRPr>
            </a:lvl2pPr>
            <a:lvl3pPr marL="1371600" lvl="2" indent="-397933" rtl="0">
              <a:spcBef>
                <a:spcPts val="0"/>
              </a:spcBef>
              <a:spcAft>
                <a:spcPts val="0"/>
              </a:spcAft>
              <a:buClr>
                <a:srgbClr val="333333"/>
              </a:buClr>
              <a:buSzPts val="2667"/>
              <a:buChar char="■"/>
              <a:defRPr sz="2666">
                <a:solidFill>
                  <a:srgbClr val="333333"/>
                </a:solidFill>
              </a:defRPr>
            </a:lvl3pPr>
            <a:lvl4pPr marL="1828800" lvl="3" indent="-397933" rtl="0">
              <a:spcBef>
                <a:spcPts val="0"/>
              </a:spcBef>
              <a:spcAft>
                <a:spcPts val="0"/>
              </a:spcAft>
              <a:buClr>
                <a:srgbClr val="333333"/>
              </a:buClr>
              <a:buSzPts val="2667"/>
              <a:buChar char="●"/>
              <a:defRPr sz="2666">
                <a:solidFill>
                  <a:srgbClr val="333333"/>
                </a:solidFill>
              </a:defRPr>
            </a:lvl4pPr>
            <a:lvl5pPr marL="2286000" lvl="4" indent="-397933" rtl="0">
              <a:spcBef>
                <a:spcPts val="0"/>
              </a:spcBef>
              <a:spcAft>
                <a:spcPts val="0"/>
              </a:spcAft>
              <a:buClr>
                <a:srgbClr val="333333"/>
              </a:buClr>
              <a:buSzPts val="2667"/>
              <a:buChar char="○"/>
              <a:defRPr sz="2666">
                <a:solidFill>
                  <a:srgbClr val="333333"/>
                </a:solidFill>
              </a:defRPr>
            </a:lvl5pPr>
            <a:lvl6pPr marL="2743200" lvl="5" indent="-397933" rtl="0">
              <a:spcBef>
                <a:spcPts val="0"/>
              </a:spcBef>
              <a:spcAft>
                <a:spcPts val="0"/>
              </a:spcAft>
              <a:buClr>
                <a:srgbClr val="333333"/>
              </a:buClr>
              <a:buSzPts val="2667"/>
              <a:buChar char="■"/>
              <a:defRPr sz="2666">
                <a:solidFill>
                  <a:srgbClr val="333333"/>
                </a:solidFill>
              </a:defRPr>
            </a:lvl6pPr>
            <a:lvl7pPr marL="3200400" lvl="6" indent="-397933" rtl="0">
              <a:spcBef>
                <a:spcPts val="0"/>
              </a:spcBef>
              <a:spcAft>
                <a:spcPts val="0"/>
              </a:spcAft>
              <a:buClr>
                <a:srgbClr val="333333"/>
              </a:buClr>
              <a:buSzPts val="2667"/>
              <a:buChar char="●"/>
              <a:defRPr sz="2666">
                <a:solidFill>
                  <a:srgbClr val="333333"/>
                </a:solidFill>
              </a:defRPr>
            </a:lvl7pPr>
            <a:lvl8pPr marL="3657600" lvl="7" indent="-397933" rtl="0">
              <a:spcBef>
                <a:spcPts val="0"/>
              </a:spcBef>
              <a:spcAft>
                <a:spcPts val="0"/>
              </a:spcAft>
              <a:buClr>
                <a:srgbClr val="333333"/>
              </a:buClr>
              <a:buSzPts val="2667"/>
              <a:buChar char="○"/>
              <a:defRPr sz="2666">
                <a:solidFill>
                  <a:srgbClr val="333333"/>
                </a:solidFill>
              </a:defRPr>
            </a:lvl8pPr>
            <a:lvl9pPr marL="4114800" lvl="8" indent="-397933" rtl="0">
              <a:spcBef>
                <a:spcPts val="0"/>
              </a:spcBef>
              <a:spcAft>
                <a:spcPts val="0"/>
              </a:spcAft>
              <a:buClr>
                <a:srgbClr val="333333"/>
              </a:buClr>
              <a:buSzPts val="2667"/>
              <a:buChar char="■"/>
              <a:defRPr sz="2666">
                <a:solidFill>
                  <a:srgbClr val="333333"/>
                </a:solidFill>
              </a:defRPr>
            </a:lvl9pPr>
          </a:lstStyle>
          <a:p>
            <a:endParaRPr/>
          </a:p>
        </p:txBody>
      </p:sp>
      <p:sp>
        <p:nvSpPr>
          <p:cNvPr id="34" name="Google Shape;34;p12"/>
          <p:cNvSpPr txBox="1">
            <a:spLocks noGrp="1"/>
          </p:cNvSpPr>
          <p:nvPr>
            <p:ph type="body" idx="2"/>
          </p:nvPr>
        </p:nvSpPr>
        <p:spPr>
          <a:xfrm>
            <a:off x="4846320" y="1645920"/>
            <a:ext cx="4023300" cy="4937700"/>
          </a:xfrm>
          <a:prstGeom prst="rect">
            <a:avLst/>
          </a:prstGeom>
          <a:noFill/>
          <a:ln>
            <a:noFill/>
          </a:ln>
        </p:spPr>
        <p:txBody>
          <a:bodyPr spcFirstLastPara="1" wrap="square" lIns="91425" tIns="91425" rIns="91425" bIns="91425" anchor="t" anchorCtr="0">
            <a:noAutofit/>
          </a:bodyPr>
          <a:lstStyle>
            <a:lvl1pPr marL="457200" lvl="0" indent="-397933" rtl="0">
              <a:spcBef>
                <a:spcPts val="0"/>
              </a:spcBef>
              <a:spcAft>
                <a:spcPts val="0"/>
              </a:spcAft>
              <a:buClr>
                <a:srgbClr val="333333"/>
              </a:buClr>
              <a:buSzPts val="2667"/>
              <a:buChar char="●"/>
              <a:defRPr sz="2666">
                <a:solidFill>
                  <a:srgbClr val="333333"/>
                </a:solidFill>
              </a:defRPr>
            </a:lvl1pPr>
            <a:lvl2pPr marL="914400" lvl="1" indent="-397933" rtl="0">
              <a:spcBef>
                <a:spcPts val="0"/>
              </a:spcBef>
              <a:spcAft>
                <a:spcPts val="0"/>
              </a:spcAft>
              <a:buClr>
                <a:srgbClr val="333333"/>
              </a:buClr>
              <a:buSzPts val="2667"/>
              <a:buChar char="○"/>
              <a:defRPr sz="2666">
                <a:solidFill>
                  <a:srgbClr val="333333"/>
                </a:solidFill>
              </a:defRPr>
            </a:lvl2pPr>
            <a:lvl3pPr marL="1371600" lvl="2" indent="-397933" rtl="0">
              <a:spcBef>
                <a:spcPts val="0"/>
              </a:spcBef>
              <a:spcAft>
                <a:spcPts val="0"/>
              </a:spcAft>
              <a:buClr>
                <a:srgbClr val="333333"/>
              </a:buClr>
              <a:buSzPts val="2667"/>
              <a:buChar char="■"/>
              <a:defRPr sz="2666">
                <a:solidFill>
                  <a:srgbClr val="333333"/>
                </a:solidFill>
              </a:defRPr>
            </a:lvl3pPr>
            <a:lvl4pPr marL="1828800" lvl="3" indent="-397933" rtl="0">
              <a:spcBef>
                <a:spcPts val="0"/>
              </a:spcBef>
              <a:spcAft>
                <a:spcPts val="0"/>
              </a:spcAft>
              <a:buClr>
                <a:srgbClr val="333333"/>
              </a:buClr>
              <a:buSzPts val="2667"/>
              <a:buChar char="●"/>
              <a:defRPr sz="2666">
                <a:solidFill>
                  <a:srgbClr val="333333"/>
                </a:solidFill>
              </a:defRPr>
            </a:lvl4pPr>
            <a:lvl5pPr marL="2286000" lvl="4" indent="-397933" rtl="0">
              <a:spcBef>
                <a:spcPts val="0"/>
              </a:spcBef>
              <a:spcAft>
                <a:spcPts val="0"/>
              </a:spcAft>
              <a:buClr>
                <a:srgbClr val="333333"/>
              </a:buClr>
              <a:buSzPts val="2667"/>
              <a:buChar char="○"/>
              <a:defRPr sz="2666">
                <a:solidFill>
                  <a:srgbClr val="333333"/>
                </a:solidFill>
              </a:defRPr>
            </a:lvl5pPr>
            <a:lvl6pPr marL="2743200" lvl="5" indent="-397933" rtl="0">
              <a:spcBef>
                <a:spcPts val="0"/>
              </a:spcBef>
              <a:spcAft>
                <a:spcPts val="0"/>
              </a:spcAft>
              <a:buClr>
                <a:srgbClr val="333333"/>
              </a:buClr>
              <a:buSzPts val="2667"/>
              <a:buChar char="■"/>
              <a:defRPr sz="2666">
                <a:solidFill>
                  <a:srgbClr val="333333"/>
                </a:solidFill>
              </a:defRPr>
            </a:lvl6pPr>
            <a:lvl7pPr marL="3200400" lvl="6" indent="-397933" rtl="0">
              <a:spcBef>
                <a:spcPts val="0"/>
              </a:spcBef>
              <a:spcAft>
                <a:spcPts val="0"/>
              </a:spcAft>
              <a:buClr>
                <a:srgbClr val="333333"/>
              </a:buClr>
              <a:buSzPts val="2667"/>
              <a:buChar char="●"/>
              <a:defRPr sz="2666">
                <a:solidFill>
                  <a:srgbClr val="333333"/>
                </a:solidFill>
              </a:defRPr>
            </a:lvl7pPr>
            <a:lvl8pPr marL="3657600" lvl="7" indent="-397933" rtl="0">
              <a:spcBef>
                <a:spcPts val="0"/>
              </a:spcBef>
              <a:spcAft>
                <a:spcPts val="0"/>
              </a:spcAft>
              <a:buClr>
                <a:srgbClr val="333333"/>
              </a:buClr>
              <a:buSzPts val="2667"/>
              <a:buChar char="○"/>
              <a:defRPr sz="2666">
                <a:solidFill>
                  <a:srgbClr val="333333"/>
                </a:solidFill>
              </a:defRPr>
            </a:lvl8pPr>
            <a:lvl9pPr marL="4114800" lvl="8" indent="-397933" rtl="0">
              <a:spcBef>
                <a:spcPts val="0"/>
              </a:spcBef>
              <a:spcAft>
                <a:spcPts val="0"/>
              </a:spcAft>
              <a:buClr>
                <a:srgbClr val="333333"/>
              </a:buClr>
              <a:buSzPts val="2667"/>
              <a:buChar char="■"/>
              <a:defRPr sz="2666">
                <a:solidFill>
                  <a:srgbClr val="33333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
        <p:cNvGrpSpPr/>
        <p:nvPr/>
      </p:nvGrpSpPr>
      <p:grpSpPr>
        <a:xfrm>
          <a:off x="0" y="0"/>
          <a:ext cx="0" cy="0"/>
          <a:chOff x="0" y="0"/>
          <a:chExt cx="0" cy="0"/>
        </a:xfrm>
      </p:grpSpPr>
      <p:sp>
        <p:nvSpPr>
          <p:cNvPr id="36" name="Google Shape;36;p13"/>
          <p:cNvSpPr txBox="1">
            <a:spLocks noGrp="1"/>
          </p:cNvSpPr>
          <p:nvPr>
            <p:ph type="body" idx="1"/>
          </p:nvPr>
        </p:nvSpPr>
        <p:spPr>
          <a:xfrm>
            <a:off x="274320" y="6035040"/>
            <a:ext cx="8595300" cy="548700"/>
          </a:xfrm>
          <a:prstGeom prst="rect">
            <a:avLst/>
          </a:prstGeom>
          <a:noFill/>
          <a:ln>
            <a:noFill/>
          </a:ln>
        </p:spPr>
        <p:txBody>
          <a:bodyPr spcFirstLastPara="1" wrap="square" lIns="91425" tIns="91425" rIns="91425" bIns="91425" anchor="t" anchorCtr="0">
            <a:noAutofit/>
          </a:bodyPr>
          <a:lstStyle>
            <a:lvl1pPr marL="457200" lvl="0" indent="-431800" algn="ctr" rtl="0">
              <a:spcBef>
                <a:spcPts val="0"/>
              </a:spcBef>
              <a:spcAft>
                <a:spcPts val="0"/>
              </a:spcAft>
              <a:buClr>
                <a:srgbClr val="999999"/>
              </a:buClr>
              <a:buSzPts val="3200"/>
              <a:buChar char="●"/>
              <a:defRPr sz="3200">
                <a:solidFill>
                  <a:srgbClr val="999999"/>
                </a:solidFill>
              </a:defRPr>
            </a:lvl1pPr>
            <a:lvl2pPr marL="914400" lvl="1" indent="-431800" algn="ctr" rtl="0">
              <a:spcBef>
                <a:spcPts val="0"/>
              </a:spcBef>
              <a:spcAft>
                <a:spcPts val="0"/>
              </a:spcAft>
              <a:buClr>
                <a:srgbClr val="999999"/>
              </a:buClr>
              <a:buSzPts val="3200"/>
              <a:buChar char="○"/>
              <a:defRPr sz="3200">
                <a:solidFill>
                  <a:srgbClr val="999999"/>
                </a:solidFill>
              </a:defRPr>
            </a:lvl2pPr>
            <a:lvl3pPr marL="1371600" lvl="2" indent="-431800" algn="ctr" rtl="0">
              <a:spcBef>
                <a:spcPts val="0"/>
              </a:spcBef>
              <a:spcAft>
                <a:spcPts val="0"/>
              </a:spcAft>
              <a:buClr>
                <a:srgbClr val="999999"/>
              </a:buClr>
              <a:buSzPts val="3200"/>
              <a:buChar char="■"/>
              <a:defRPr sz="3200">
                <a:solidFill>
                  <a:srgbClr val="999999"/>
                </a:solidFill>
              </a:defRPr>
            </a:lvl3pPr>
            <a:lvl4pPr marL="1828800" lvl="3" indent="-431800" algn="ctr" rtl="0">
              <a:spcBef>
                <a:spcPts val="0"/>
              </a:spcBef>
              <a:spcAft>
                <a:spcPts val="0"/>
              </a:spcAft>
              <a:buClr>
                <a:srgbClr val="999999"/>
              </a:buClr>
              <a:buSzPts val="3200"/>
              <a:buChar char="●"/>
              <a:defRPr sz="3200">
                <a:solidFill>
                  <a:srgbClr val="999999"/>
                </a:solidFill>
              </a:defRPr>
            </a:lvl4pPr>
            <a:lvl5pPr marL="2286000" lvl="4" indent="-431800" algn="ctr" rtl="0">
              <a:spcBef>
                <a:spcPts val="0"/>
              </a:spcBef>
              <a:spcAft>
                <a:spcPts val="0"/>
              </a:spcAft>
              <a:buClr>
                <a:srgbClr val="999999"/>
              </a:buClr>
              <a:buSzPts val="3200"/>
              <a:buChar char="○"/>
              <a:defRPr sz="3200">
                <a:solidFill>
                  <a:srgbClr val="999999"/>
                </a:solidFill>
              </a:defRPr>
            </a:lvl5pPr>
            <a:lvl6pPr marL="2743200" lvl="5" indent="-431800" algn="ctr" rtl="0">
              <a:spcBef>
                <a:spcPts val="0"/>
              </a:spcBef>
              <a:spcAft>
                <a:spcPts val="0"/>
              </a:spcAft>
              <a:buClr>
                <a:srgbClr val="999999"/>
              </a:buClr>
              <a:buSzPts val="3200"/>
              <a:buChar char="■"/>
              <a:defRPr sz="3200">
                <a:solidFill>
                  <a:srgbClr val="999999"/>
                </a:solidFill>
              </a:defRPr>
            </a:lvl6pPr>
            <a:lvl7pPr marL="3200400" lvl="6" indent="-431800" algn="ctr" rtl="0">
              <a:spcBef>
                <a:spcPts val="0"/>
              </a:spcBef>
              <a:spcAft>
                <a:spcPts val="0"/>
              </a:spcAft>
              <a:buClr>
                <a:srgbClr val="999999"/>
              </a:buClr>
              <a:buSzPts val="3200"/>
              <a:buChar char="●"/>
              <a:defRPr sz="3200">
                <a:solidFill>
                  <a:srgbClr val="999999"/>
                </a:solidFill>
              </a:defRPr>
            </a:lvl7pPr>
            <a:lvl8pPr marL="3657600" lvl="7" indent="-431800" algn="ctr" rtl="0">
              <a:spcBef>
                <a:spcPts val="0"/>
              </a:spcBef>
              <a:spcAft>
                <a:spcPts val="0"/>
              </a:spcAft>
              <a:buClr>
                <a:srgbClr val="999999"/>
              </a:buClr>
              <a:buSzPts val="3200"/>
              <a:buChar char="○"/>
              <a:defRPr sz="3200">
                <a:solidFill>
                  <a:srgbClr val="999999"/>
                </a:solidFill>
              </a:defRPr>
            </a:lvl8pPr>
            <a:lvl9pPr marL="4114800" lvl="8" indent="-431800" algn="ctr" rtl="0">
              <a:spcBef>
                <a:spcPts val="0"/>
              </a:spcBef>
              <a:spcAft>
                <a:spcPts val="0"/>
              </a:spcAft>
              <a:buClr>
                <a:srgbClr val="999999"/>
              </a:buClr>
              <a:buSzPts val="3200"/>
              <a:buChar char="■"/>
              <a:defRPr sz="3200">
                <a:solidFill>
                  <a:srgbClr val="999999"/>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16"/>
          <p:cNvSpPr txBox="1">
            <a:spLocks noGrp="1"/>
          </p:cNvSpPr>
          <p:nvPr>
            <p:ph type="ctrTitle"/>
          </p:nvPr>
        </p:nvSpPr>
        <p:spPr>
          <a:xfrm>
            <a:off x="822960" y="2743200"/>
            <a:ext cx="7498200" cy="1097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333333"/>
              </a:buClr>
              <a:buSzPts val="4800"/>
              <a:buChar char="●"/>
              <a:defRPr sz="4800">
                <a:solidFill>
                  <a:srgbClr val="333333"/>
                </a:solidFill>
              </a:defRPr>
            </a:lvl1pPr>
            <a:lvl2pPr lvl="1" algn="ctr" rtl="0">
              <a:spcBef>
                <a:spcPts val="0"/>
              </a:spcBef>
              <a:spcAft>
                <a:spcPts val="0"/>
              </a:spcAft>
              <a:buClr>
                <a:srgbClr val="333333"/>
              </a:buClr>
              <a:buSzPts val="4800"/>
              <a:buChar char="○"/>
              <a:defRPr sz="4800">
                <a:solidFill>
                  <a:srgbClr val="333333"/>
                </a:solidFill>
              </a:defRPr>
            </a:lvl2pPr>
            <a:lvl3pPr lvl="2" algn="ctr" rtl="0">
              <a:spcBef>
                <a:spcPts val="0"/>
              </a:spcBef>
              <a:spcAft>
                <a:spcPts val="0"/>
              </a:spcAft>
              <a:buClr>
                <a:srgbClr val="333333"/>
              </a:buClr>
              <a:buSzPts val="4800"/>
              <a:buChar char="■"/>
              <a:defRPr sz="4800">
                <a:solidFill>
                  <a:srgbClr val="333333"/>
                </a:solidFill>
              </a:defRPr>
            </a:lvl3pPr>
            <a:lvl4pPr lvl="3" algn="ctr" rtl="0">
              <a:spcBef>
                <a:spcPts val="0"/>
              </a:spcBef>
              <a:spcAft>
                <a:spcPts val="0"/>
              </a:spcAft>
              <a:buClr>
                <a:srgbClr val="333333"/>
              </a:buClr>
              <a:buSzPts val="4800"/>
              <a:buChar char="●"/>
              <a:defRPr sz="4800">
                <a:solidFill>
                  <a:srgbClr val="333333"/>
                </a:solidFill>
              </a:defRPr>
            </a:lvl4pPr>
            <a:lvl5pPr lvl="4" algn="ctr" rtl="0">
              <a:spcBef>
                <a:spcPts val="0"/>
              </a:spcBef>
              <a:spcAft>
                <a:spcPts val="0"/>
              </a:spcAft>
              <a:buClr>
                <a:srgbClr val="333333"/>
              </a:buClr>
              <a:buSzPts val="4800"/>
              <a:buChar char="○"/>
              <a:defRPr sz="4800">
                <a:solidFill>
                  <a:srgbClr val="333333"/>
                </a:solidFill>
              </a:defRPr>
            </a:lvl5pPr>
            <a:lvl6pPr lvl="5" algn="ctr" rtl="0">
              <a:spcBef>
                <a:spcPts val="0"/>
              </a:spcBef>
              <a:spcAft>
                <a:spcPts val="0"/>
              </a:spcAft>
              <a:buClr>
                <a:srgbClr val="333333"/>
              </a:buClr>
              <a:buSzPts val="4800"/>
              <a:buChar char="■"/>
              <a:defRPr sz="4800">
                <a:solidFill>
                  <a:srgbClr val="333333"/>
                </a:solidFill>
              </a:defRPr>
            </a:lvl6pPr>
            <a:lvl7pPr lvl="6" algn="ctr" rtl="0">
              <a:spcBef>
                <a:spcPts val="0"/>
              </a:spcBef>
              <a:spcAft>
                <a:spcPts val="0"/>
              </a:spcAft>
              <a:buClr>
                <a:srgbClr val="333333"/>
              </a:buClr>
              <a:buSzPts val="4800"/>
              <a:buChar char="●"/>
              <a:defRPr sz="4800">
                <a:solidFill>
                  <a:srgbClr val="333333"/>
                </a:solidFill>
              </a:defRPr>
            </a:lvl7pPr>
            <a:lvl8pPr lvl="7" algn="ctr" rtl="0">
              <a:spcBef>
                <a:spcPts val="0"/>
              </a:spcBef>
              <a:spcAft>
                <a:spcPts val="0"/>
              </a:spcAft>
              <a:buClr>
                <a:srgbClr val="333333"/>
              </a:buClr>
              <a:buSzPts val="4800"/>
              <a:buChar char="○"/>
              <a:defRPr sz="4800">
                <a:solidFill>
                  <a:srgbClr val="333333"/>
                </a:solidFill>
              </a:defRPr>
            </a:lvl8pPr>
            <a:lvl9pPr lvl="8" algn="ctr" rtl="0">
              <a:spcBef>
                <a:spcPts val="0"/>
              </a:spcBef>
              <a:spcAft>
                <a:spcPts val="0"/>
              </a:spcAft>
              <a:buClr>
                <a:srgbClr val="333333"/>
              </a:buClr>
              <a:buSzPts val="4800"/>
              <a:buChar char="■"/>
              <a:defRPr sz="4800">
                <a:solidFill>
                  <a:srgbClr val="333333"/>
                </a:solidFill>
              </a:defRPr>
            </a:lvl9pPr>
          </a:lstStyle>
          <a:p>
            <a:endParaRPr/>
          </a:p>
        </p:txBody>
      </p:sp>
      <p:sp>
        <p:nvSpPr>
          <p:cNvPr id="41" name="Google Shape;41;p16"/>
          <p:cNvSpPr txBox="1">
            <a:spLocks noGrp="1"/>
          </p:cNvSpPr>
          <p:nvPr>
            <p:ph type="subTitle" idx="1"/>
          </p:nvPr>
        </p:nvSpPr>
        <p:spPr>
          <a:xfrm>
            <a:off x="1645920" y="4114800"/>
            <a:ext cx="5852100" cy="822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999999"/>
              </a:buClr>
              <a:buSzPts val="3200"/>
              <a:buChar char="●"/>
              <a:defRPr sz="3200">
                <a:solidFill>
                  <a:srgbClr val="999999"/>
                </a:solidFill>
              </a:defRPr>
            </a:lvl1pPr>
            <a:lvl2pPr lvl="1" algn="ctr" rtl="0">
              <a:spcBef>
                <a:spcPts val="0"/>
              </a:spcBef>
              <a:spcAft>
                <a:spcPts val="0"/>
              </a:spcAft>
              <a:buClr>
                <a:srgbClr val="999999"/>
              </a:buClr>
              <a:buSzPts val="3200"/>
              <a:buChar char="○"/>
              <a:defRPr sz="3200">
                <a:solidFill>
                  <a:srgbClr val="999999"/>
                </a:solidFill>
              </a:defRPr>
            </a:lvl2pPr>
            <a:lvl3pPr lvl="2" algn="ctr" rtl="0">
              <a:spcBef>
                <a:spcPts val="0"/>
              </a:spcBef>
              <a:spcAft>
                <a:spcPts val="0"/>
              </a:spcAft>
              <a:buClr>
                <a:srgbClr val="999999"/>
              </a:buClr>
              <a:buSzPts val="3200"/>
              <a:buChar char="■"/>
              <a:defRPr sz="3200">
                <a:solidFill>
                  <a:srgbClr val="999999"/>
                </a:solidFill>
              </a:defRPr>
            </a:lvl3pPr>
            <a:lvl4pPr lvl="3" algn="ctr" rtl="0">
              <a:spcBef>
                <a:spcPts val="0"/>
              </a:spcBef>
              <a:spcAft>
                <a:spcPts val="0"/>
              </a:spcAft>
              <a:buClr>
                <a:srgbClr val="999999"/>
              </a:buClr>
              <a:buSzPts val="3200"/>
              <a:buChar char="●"/>
              <a:defRPr sz="3200">
                <a:solidFill>
                  <a:srgbClr val="999999"/>
                </a:solidFill>
              </a:defRPr>
            </a:lvl4pPr>
            <a:lvl5pPr lvl="4" algn="ctr" rtl="0">
              <a:spcBef>
                <a:spcPts val="0"/>
              </a:spcBef>
              <a:spcAft>
                <a:spcPts val="0"/>
              </a:spcAft>
              <a:buClr>
                <a:srgbClr val="999999"/>
              </a:buClr>
              <a:buSzPts val="3200"/>
              <a:buChar char="○"/>
              <a:defRPr sz="3200">
                <a:solidFill>
                  <a:srgbClr val="999999"/>
                </a:solidFill>
              </a:defRPr>
            </a:lvl5pPr>
            <a:lvl6pPr lvl="5" algn="ctr" rtl="0">
              <a:spcBef>
                <a:spcPts val="0"/>
              </a:spcBef>
              <a:spcAft>
                <a:spcPts val="0"/>
              </a:spcAft>
              <a:buClr>
                <a:srgbClr val="999999"/>
              </a:buClr>
              <a:buSzPts val="3200"/>
              <a:buChar char="■"/>
              <a:defRPr sz="3200">
                <a:solidFill>
                  <a:srgbClr val="999999"/>
                </a:solidFill>
              </a:defRPr>
            </a:lvl6pPr>
            <a:lvl7pPr lvl="6" algn="ctr" rtl="0">
              <a:spcBef>
                <a:spcPts val="0"/>
              </a:spcBef>
              <a:spcAft>
                <a:spcPts val="0"/>
              </a:spcAft>
              <a:buClr>
                <a:srgbClr val="999999"/>
              </a:buClr>
              <a:buSzPts val="3200"/>
              <a:buChar char="●"/>
              <a:defRPr sz="3200">
                <a:solidFill>
                  <a:srgbClr val="999999"/>
                </a:solidFill>
              </a:defRPr>
            </a:lvl7pPr>
            <a:lvl8pPr lvl="7" algn="ctr" rtl="0">
              <a:spcBef>
                <a:spcPts val="0"/>
              </a:spcBef>
              <a:spcAft>
                <a:spcPts val="0"/>
              </a:spcAft>
              <a:buClr>
                <a:srgbClr val="999999"/>
              </a:buClr>
              <a:buSzPts val="3200"/>
              <a:buChar char="○"/>
              <a:defRPr sz="3200">
                <a:solidFill>
                  <a:srgbClr val="999999"/>
                </a:solidFill>
              </a:defRPr>
            </a:lvl8pPr>
            <a:lvl9pPr lvl="8" algn="ctr" rtl="0">
              <a:spcBef>
                <a:spcPts val="0"/>
              </a:spcBef>
              <a:spcAft>
                <a:spcPts val="0"/>
              </a:spcAft>
              <a:buClr>
                <a:srgbClr val="999999"/>
              </a:buClr>
              <a:buSzPts val="3200"/>
              <a:buChar char="■"/>
              <a:defRPr sz="3200">
                <a:solidFill>
                  <a:srgbClr val="999999"/>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sp>
        <p:nvSpPr>
          <p:cNvPr id="43" name="Google Shape;43;p17"/>
          <p:cNvSpPr txBox="1">
            <a:spLocks noGrp="1"/>
          </p:cNvSpPr>
          <p:nvPr>
            <p:ph type="title"/>
          </p:nvPr>
        </p:nvSpPr>
        <p:spPr>
          <a:xfrm>
            <a:off x="274320" y="274320"/>
            <a:ext cx="8595300" cy="822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333333"/>
              </a:buClr>
              <a:buSzPts val="4267"/>
              <a:buChar char="●"/>
              <a:defRPr sz="4266">
                <a:solidFill>
                  <a:srgbClr val="333333"/>
                </a:solidFill>
              </a:defRPr>
            </a:lvl1pPr>
            <a:lvl2pPr lvl="1" rtl="0">
              <a:spcBef>
                <a:spcPts val="0"/>
              </a:spcBef>
              <a:spcAft>
                <a:spcPts val="0"/>
              </a:spcAft>
              <a:buClr>
                <a:srgbClr val="333333"/>
              </a:buClr>
              <a:buSzPts val="4267"/>
              <a:buChar char="○"/>
              <a:defRPr sz="4266">
                <a:solidFill>
                  <a:srgbClr val="333333"/>
                </a:solidFill>
              </a:defRPr>
            </a:lvl2pPr>
            <a:lvl3pPr lvl="2" rtl="0">
              <a:spcBef>
                <a:spcPts val="0"/>
              </a:spcBef>
              <a:spcAft>
                <a:spcPts val="0"/>
              </a:spcAft>
              <a:buClr>
                <a:srgbClr val="333333"/>
              </a:buClr>
              <a:buSzPts val="4267"/>
              <a:buChar char="■"/>
              <a:defRPr sz="4266">
                <a:solidFill>
                  <a:srgbClr val="333333"/>
                </a:solidFill>
              </a:defRPr>
            </a:lvl3pPr>
            <a:lvl4pPr lvl="3" rtl="0">
              <a:spcBef>
                <a:spcPts val="0"/>
              </a:spcBef>
              <a:spcAft>
                <a:spcPts val="0"/>
              </a:spcAft>
              <a:buClr>
                <a:srgbClr val="333333"/>
              </a:buClr>
              <a:buSzPts val="4267"/>
              <a:buChar char="●"/>
              <a:defRPr sz="4266">
                <a:solidFill>
                  <a:srgbClr val="333333"/>
                </a:solidFill>
              </a:defRPr>
            </a:lvl4pPr>
            <a:lvl5pPr lvl="4" rtl="0">
              <a:spcBef>
                <a:spcPts val="0"/>
              </a:spcBef>
              <a:spcAft>
                <a:spcPts val="0"/>
              </a:spcAft>
              <a:buClr>
                <a:srgbClr val="333333"/>
              </a:buClr>
              <a:buSzPts val="4267"/>
              <a:buChar char="○"/>
              <a:defRPr sz="4266">
                <a:solidFill>
                  <a:srgbClr val="333333"/>
                </a:solidFill>
              </a:defRPr>
            </a:lvl5pPr>
            <a:lvl6pPr lvl="5" rtl="0">
              <a:spcBef>
                <a:spcPts val="0"/>
              </a:spcBef>
              <a:spcAft>
                <a:spcPts val="0"/>
              </a:spcAft>
              <a:buClr>
                <a:srgbClr val="333333"/>
              </a:buClr>
              <a:buSzPts val="4267"/>
              <a:buChar char="■"/>
              <a:defRPr sz="4266">
                <a:solidFill>
                  <a:srgbClr val="333333"/>
                </a:solidFill>
              </a:defRPr>
            </a:lvl6pPr>
            <a:lvl7pPr lvl="6" rtl="0">
              <a:spcBef>
                <a:spcPts val="0"/>
              </a:spcBef>
              <a:spcAft>
                <a:spcPts val="0"/>
              </a:spcAft>
              <a:buClr>
                <a:srgbClr val="333333"/>
              </a:buClr>
              <a:buSzPts val="4267"/>
              <a:buChar char="●"/>
              <a:defRPr sz="4266">
                <a:solidFill>
                  <a:srgbClr val="333333"/>
                </a:solidFill>
              </a:defRPr>
            </a:lvl7pPr>
            <a:lvl8pPr lvl="7" rtl="0">
              <a:spcBef>
                <a:spcPts val="0"/>
              </a:spcBef>
              <a:spcAft>
                <a:spcPts val="0"/>
              </a:spcAft>
              <a:buClr>
                <a:srgbClr val="333333"/>
              </a:buClr>
              <a:buSzPts val="4267"/>
              <a:buChar char="○"/>
              <a:defRPr sz="4266">
                <a:solidFill>
                  <a:srgbClr val="333333"/>
                </a:solidFill>
              </a:defRPr>
            </a:lvl8pPr>
            <a:lvl9pPr lvl="8" rtl="0">
              <a:spcBef>
                <a:spcPts val="0"/>
              </a:spcBef>
              <a:spcAft>
                <a:spcPts val="0"/>
              </a:spcAft>
              <a:buClr>
                <a:srgbClr val="333333"/>
              </a:buClr>
              <a:buSzPts val="4267"/>
              <a:buChar char="■"/>
              <a:defRPr sz="4266">
                <a:solidFill>
                  <a:srgbClr val="333333"/>
                </a:solidFill>
              </a:defRPr>
            </a:lvl9pPr>
          </a:lstStyle>
          <a:p>
            <a:endParaRPr/>
          </a:p>
        </p:txBody>
      </p:sp>
      <p:sp>
        <p:nvSpPr>
          <p:cNvPr id="44" name="Google Shape;44;p17"/>
          <p:cNvSpPr txBox="1">
            <a:spLocks noGrp="1"/>
          </p:cNvSpPr>
          <p:nvPr>
            <p:ph type="body" idx="1"/>
          </p:nvPr>
        </p:nvSpPr>
        <p:spPr>
          <a:xfrm>
            <a:off x="274320" y="1645920"/>
            <a:ext cx="8595300" cy="4937700"/>
          </a:xfrm>
          <a:prstGeom prst="rect">
            <a:avLst/>
          </a:prstGeom>
          <a:noFill/>
          <a:ln>
            <a:noFill/>
          </a:ln>
        </p:spPr>
        <p:txBody>
          <a:bodyPr spcFirstLastPara="1" wrap="square" lIns="91425" tIns="91425" rIns="91425" bIns="91425" anchor="t" anchorCtr="0">
            <a:noAutofit/>
          </a:bodyPr>
          <a:lstStyle>
            <a:lvl1pPr marL="457200" lvl="0" indent="-397933" rtl="0">
              <a:spcBef>
                <a:spcPts val="0"/>
              </a:spcBef>
              <a:spcAft>
                <a:spcPts val="0"/>
              </a:spcAft>
              <a:buClr>
                <a:srgbClr val="333333"/>
              </a:buClr>
              <a:buSzPts val="2667"/>
              <a:buChar char="●"/>
              <a:defRPr sz="2666">
                <a:solidFill>
                  <a:srgbClr val="333333"/>
                </a:solidFill>
              </a:defRPr>
            </a:lvl1pPr>
            <a:lvl2pPr marL="914400" lvl="1" indent="-397933" rtl="0">
              <a:spcBef>
                <a:spcPts val="0"/>
              </a:spcBef>
              <a:spcAft>
                <a:spcPts val="0"/>
              </a:spcAft>
              <a:buClr>
                <a:srgbClr val="333333"/>
              </a:buClr>
              <a:buSzPts val="2667"/>
              <a:buChar char="○"/>
              <a:defRPr sz="2666">
                <a:solidFill>
                  <a:srgbClr val="333333"/>
                </a:solidFill>
              </a:defRPr>
            </a:lvl2pPr>
            <a:lvl3pPr marL="1371600" lvl="2" indent="-397933" rtl="0">
              <a:spcBef>
                <a:spcPts val="0"/>
              </a:spcBef>
              <a:spcAft>
                <a:spcPts val="0"/>
              </a:spcAft>
              <a:buClr>
                <a:srgbClr val="333333"/>
              </a:buClr>
              <a:buSzPts val="2667"/>
              <a:buChar char="■"/>
              <a:defRPr sz="2666">
                <a:solidFill>
                  <a:srgbClr val="333333"/>
                </a:solidFill>
              </a:defRPr>
            </a:lvl3pPr>
            <a:lvl4pPr marL="1828800" lvl="3" indent="-397933" rtl="0">
              <a:spcBef>
                <a:spcPts val="0"/>
              </a:spcBef>
              <a:spcAft>
                <a:spcPts val="0"/>
              </a:spcAft>
              <a:buClr>
                <a:srgbClr val="333333"/>
              </a:buClr>
              <a:buSzPts val="2667"/>
              <a:buChar char="●"/>
              <a:defRPr sz="2666">
                <a:solidFill>
                  <a:srgbClr val="333333"/>
                </a:solidFill>
              </a:defRPr>
            </a:lvl4pPr>
            <a:lvl5pPr marL="2286000" lvl="4" indent="-397933" rtl="0">
              <a:spcBef>
                <a:spcPts val="0"/>
              </a:spcBef>
              <a:spcAft>
                <a:spcPts val="0"/>
              </a:spcAft>
              <a:buClr>
                <a:srgbClr val="333333"/>
              </a:buClr>
              <a:buSzPts val="2667"/>
              <a:buChar char="○"/>
              <a:defRPr sz="2666">
                <a:solidFill>
                  <a:srgbClr val="333333"/>
                </a:solidFill>
              </a:defRPr>
            </a:lvl5pPr>
            <a:lvl6pPr marL="2743200" lvl="5" indent="-397933" rtl="0">
              <a:spcBef>
                <a:spcPts val="0"/>
              </a:spcBef>
              <a:spcAft>
                <a:spcPts val="0"/>
              </a:spcAft>
              <a:buClr>
                <a:srgbClr val="333333"/>
              </a:buClr>
              <a:buSzPts val="2667"/>
              <a:buChar char="■"/>
              <a:defRPr sz="2666">
                <a:solidFill>
                  <a:srgbClr val="333333"/>
                </a:solidFill>
              </a:defRPr>
            </a:lvl6pPr>
            <a:lvl7pPr marL="3200400" lvl="6" indent="-397933" rtl="0">
              <a:spcBef>
                <a:spcPts val="0"/>
              </a:spcBef>
              <a:spcAft>
                <a:spcPts val="0"/>
              </a:spcAft>
              <a:buClr>
                <a:srgbClr val="333333"/>
              </a:buClr>
              <a:buSzPts val="2667"/>
              <a:buChar char="●"/>
              <a:defRPr sz="2666">
                <a:solidFill>
                  <a:srgbClr val="333333"/>
                </a:solidFill>
              </a:defRPr>
            </a:lvl7pPr>
            <a:lvl8pPr marL="3657600" lvl="7" indent="-397933" rtl="0">
              <a:spcBef>
                <a:spcPts val="0"/>
              </a:spcBef>
              <a:spcAft>
                <a:spcPts val="0"/>
              </a:spcAft>
              <a:buClr>
                <a:srgbClr val="333333"/>
              </a:buClr>
              <a:buSzPts val="2667"/>
              <a:buChar char="○"/>
              <a:defRPr sz="2666">
                <a:solidFill>
                  <a:srgbClr val="333333"/>
                </a:solidFill>
              </a:defRPr>
            </a:lvl8pPr>
            <a:lvl9pPr marL="4114800" lvl="8" indent="-397933" rtl="0">
              <a:spcBef>
                <a:spcPts val="0"/>
              </a:spcBef>
              <a:spcAft>
                <a:spcPts val="0"/>
              </a:spcAft>
              <a:buClr>
                <a:srgbClr val="333333"/>
              </a:buClr>
              <a:buSzPts val="2667"/>
              <a:buChar char="■"/>
              <a:defRPr sz="2666">
                <a:solidFill>
                  <a:srgbClr val="333333"/>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274320" y="274320"/>
            <a:ext cx="8595300" cy="822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333333"/>
              </a:buClr>
              <a:buSzPts val="4267"/>
              <a:buChar char="●"/>
              <a:defRPr sz="4266">
                <a:solidFill>
                  <a:srgbClr val="333333"/>
                </a:solidFill>
              </a:defRPr>
            </a:lvl1pPr>
            <a:lvl2pPr lvl="1" rtl="0">
              <a:spcBef>
                <a:spcPts val="0"/>
              </a:spcBef>
              <a:spcAft>
                <a:spcPts val="0"/>
              </a:spcAft>
              <a:buClr>
                <a:srgbClr val="333333"/>
              </a:buClr>
              <a:buSzPts val="4267"/>
              <a:buChar char="○"/>
              <a:defRPr sz="4266">
                <a:solidFill>
                  <a:srgbClr val="333333"/>
                </a:solidFill>
              </a:defRPr>
            </a:lvl2pPr>
            <a:lvl3pPr lvl="2" rtl="0">
              <a:spcBef>
                <a:spcPts val="0"/>
              </a:spcBef>
              <a:spcAft>
                <a:spcPts val="0"/>
              </a:spcAft>
              <a:buClr>
                <a:srgbClr val="333333"/>
              </a:buClr>
              <a:buSzPts val="4267"/>
              <a:buChar char="■"/>
              <a:defRPr sz="4266">
                <a:solidFill>
                  <a:srgbClr val="333333"/>
                </a:solidFill>
              </a:defRPr>
            </a:lvl3pPr>
            <a:lvl4pPr lvl="3" rtl="0">
              <a:spcBef>
                <a:spcPts val="0"/>
              </a:spcBef>
              <a:spcAft>
                <a:spcPts val="0"/>
              </a:spcAft>
              <a:buClr>
                <a:srgbClr val="333333"/>
              </a:buClr>
              <a:buSzPts val="4267"/>
              <a:buChar char="●"/>
              <a:defRPr sz="4266">
                <a:solidFill>
                  <a:srgbClr val="333333"/>
                </a:solidFill>
              </a:defRPr>
            </a:lvl4pPr>
            <a:lvl5pPr lvl="4" rtl="0">
              <a:spcBef>
                <a:spcPts val="0"/>
              </a:spcBef>
              <a:spcAft>
                <a:spcPts val="0"/>
              </a:spcAft>
              <a:buClr>
                <a:srgbClr val="333333"/>
              </a:buClr>
              <a:buSzPts val="4267"/>
              <a:buChar char="○"/>
              <a:defRPr sz="4266">
                <a:solidFill>
                  <a:srgbClr val="333333"/>
                </a:solidFill>
              </a:defRPr>
            </a:lvl5pPr>
            <a:lvl6pPr lvl="5" rtl="0">
              <a:spcBef>
                <a:spcPts val="0"/>
              </a:spcBef>
              <a:spcAft>
                <a:spcPts val="0"/>
              </a:spcAft>
              <a:buClr>
                <a:srgbClr val="333333"/>
              </a:buClr>
              <a:buSzPts val="4267"/>
              <a:buChar char="■"/>
              <a:defRPr sz="4266">
                <a:solidFill>
                  <a:srgbClr val="333333"/>
                </a:solidFill>
              </a:defRPr>
            </a:lvl6pPr>
            <a:lvl7pPr lvl="6" rtl="0">
              <a:spcBef>
                <a:spcPts val="0"/>
              </a:spcBef>
              <a:spcAft>
                <a:spcPts val="0"/>
              </a:spcAft>
              <a:buClr>
                <a:srgbClr val="333333"/>
              </a:buClr>
              <a:buSzPts val="4267"/>
              <a:buChar char="●"/>
              <a:defRPr sz="4266">
                <a:solidFill>
                  <a:srgbClr val="333333"/>
                </a:solidFill>
              </a:defRPr>
            </a:lvl7pPr>
            <a:lvl8pPr lvl="7" rtl="0">
              <a:spcBef>
                <a:spcPts val="0"/>
              </a:spcBef>
              <a:spcAft>
                <a:spcPts val="0"/>
              </a:spcAft>
              <a:buClr>
                <a:srgbClr val="333333"/>
              </a:buClr>
              <a:buSzPts val="4267"/>
              <a:buChar char="○"/>
              <a:defRPr sz="4266">
                <a:solidFill>
                  <a:srgbClr val="333333"/>
                </a:solidFill>
              </a:defRPr>
            </a:lvl8pPr>
            <a:lvl9pPr lvl="8" rtl="0">
              <a:spcBef>
                <a:spcPts val="0"/>
              </a:spcBef>
              <a:spcAft>
                <a:spcPts val="0"/>
              </a:spcAft>
              <a:buClr>
                <a:srgbClr val="333333"/>
              </a:buClr>
              <a:buSzPts val="4267"/>
              <a:buChar char="■"/>
              <a:defRPr sz="4266">
                <a:solidFill>
                  <a:srgbClr val="333333"/>
                </a:solidFill>
              </a:defRPr>
            </a:lvl9pPr>
          </a:lstStyle>
          <a:p>
            <a:endParaRPr/>
          </a:p>
        </p:txBody>
      </p:sp>
      <p:sp>
        <p:nvSpPr>
          <p:cNvPr id="47" name="Google Shape;47;p18"/>
          <p:cNvSpPr txBox="1">
            <a:spLocks noGrp="1"/>
          </p:cNvSpPr>
          <p:nvPr>
            <p:ph type="body" idx="1"/>
          </p:nvPr>
        </p:nvSpPr>
        <p:spPr>
          <a:xfrm>
            <a:off x="274320" y="1645920"/>
            <a:ext cx="4023300" cy="4937700"/>
          </a:xfrm>
          <a:prstGeom prst="rect">
            <a:avLst/>
          </a:prstGeom>
          <a:noFill/>
          <a:ln>
            <a:noFill/>
          </a:ln>
        </p:spPr>
        <p:txBody>
          <a:bodyPr spcFirstLastPara="1" wrap="square" lIns="91425" tIns="91425" rIns="91425" bIns="91425" anchor="t" anchorCtr="0">
            <a:noAutofit/>
          </a:bodyPr>
          <a:lstStyle>
            <a:lvl1pPr marL="457200" lvl="0" indent="-397933" rtl="0">
              <a:spcBef>
                <a:spcPts val="0"/>
              </a:spcBef>
              <a:spcAft>
                <a:spcPts val="0"/>
              </a:spcAft>
              <a:buClr>
                <a:srgbClr val="333333"/>
              </a:buClr>
              <a:buSzPts val="2667"/>
              <a:buChar char="●"/>
              <a:defRPr sz="2666">
                <a:solidFill>
                  <a:srgbClr val="333333"/>
                </a:solidFill>
              </a:defRPr>
            </a:lvl1pPr>
            <a:lvl2pPr marL="914400" lvl="1" indent="-397933" rtl="0">
              <a:spcBef>
                <a:spcPts val="0"/>
              </a:spcBef>
              <a:spcAft>
                <a:spcPts val="0"/>
              </a:spcAft>
              <a:buClr>
                <a:srgbClr val="333333"/>
              </a:buClr>
              <a:buSzPts val="2667"/>
              <a:buChar char="○"/>
              <a:defRPr sz="2666">
                <a:solidFill>
                  <a:srgbClr val="333333"/>
                </a:solidFill>
              </a:defRPr>
            </a:lvl2pPr>
            <a:lvl3pPr marL="1371600" lvl="2" indent="-397933" rtl="0">
              <a:spcBef>
                <a:spcPts val="0"/>
              </a:spcBef>
              <a:spcAft>
                <a:spcPts val="0"/>
              </a:spcAft>
              <a:buClr>
                <a:srgbClr val="333333"/>
              </a:buClr>
              <a:buSzPts val="2667"/>
              <a:buChar char="■"/>
              <a:defRPr sz="2666">
                <a:solidFill>
                  <a:srgbClr val="333333"/>
                </a:solidFill>
              </a:defRPr>
            </a:lvl3pPr>
            <a:lvl4pPr marL="1828800" lvl="3" indent="-397933" rtl="0">
              <a:spcBef>
                <a:spcPts val="0"/>
              </a:spcBef>
              <a:spcAft>
                <a:spcPts val="0"/>
              </a:spcAft>
              <a:buClr>
                <a:srgbClr val="333333"/>
              </a:buClr>
              <a:buSzPts val="2667"/>
              <a:buChar char="●"/>
              <a:defRPr sz="2666">
                <a:solidFill>
                  <a:srgbClr val="333333"/>
                </a:solidFill>
              </a:defRPr>
            </a:lvl4pPr>
            <a:lvl5pPr marL="2286000" lvl="4" indent="-397933" rtl="0">
              <a:spcBef>
                <a:spcPts val="0"/>
              </a:spcBef>
              <a:spcAft>
                <a:spcPts val="0"/>
              </a:spcAft>
              <a:buClr>
                <a:srgbClr val="333333"/>
              </a:buClr>
              <a:buSzPts val="2667"/>
              <a:buChar char="○"/>
              <a:defRPr sz="2666">
                <a:solidFill>
                  <a:srgbClr val="333333"/>
                </a:solidFill>
              </a:defRPr>
            </a:lvl5pPr>
            <a:lvl6pPr marL="2743200" lvl="5" indent="-397933" rtl="0">
              <a:spcBef>
                <a:spcPts val="0"/>
              </a:spcBef>
              <a:spcAft>
                <a:spcPts val="0"/>
              </a:spcAft>
              <a:buClr>
                <a:srgbClr val="333333"/>
              </a:buClr>
              <a:buSzPts val="2667"/>
              <a:buChar char="■"/>
              <a:defRPr sz="2666">
                <a:solidFill>
                  <a:srgbClr val="333333"/>
                </a:solidFill>
              </a:defRPr>
            </a:lvl6pPr>
            <a:lvl7pPr marL="3200400" lvl="6" indent="-397933" rtl="0">
              <a:spcBef>
                <a:spcPts val="0"/>
              </a:spcBef>
              <a:spcAft>
                <a:spcPts val="0"/>
              </a:spcAft>
              <a:buClr>
                <a:srgbClr val="333333"/>
              </a:buClr>
              <a:buSzPts val="2667"/>
              <a:buChar char="●"/>
              <a:defRPr sz="2666">
                <a:solidFill>
                  <a:srgbClr val="333333"/>
                </a:solidFill>
              </a:defRPr>
            </a:lvl7pPr>
            <a:lvl8pPr marL="3657600" lvl="7" indent="-397933" rtl="0">
              <a:spcBef>
                <a:spcPts val="0"/>
              </a:spcBef>
              <a:spcAft>
                <a:spcPts val="0"/>
              </a:spcAft>
              <a:buClr>
                <a:srgbClr val="333333"/>
              </a:buClr>
              <a:buSzPts val="2667"/>
              <a:buChar char="○"/>
              <a:defRPr sz="2666">
                <a:solidFill>
                  <a:srgbClr val="333333"/>
                </a:solidFill>
              </a:defRPr>
            </a:lvl8pPr>
            <a:lvl9pPr marL="4114800" lvl="8" indent="-397933" rtl="0">
              <a:spcBef>
                <a:spcPts val="0"/>
              </a:spcBef>
              <a:spcAft>
                <a:spcPts val="0"/>
              </a:spcAft>
              <a:buClr>
                <a:srgbClr val="333333"/>
              </a:buClr>
              <a:buSzPts val="2667"/>
              <a:buChar char="■"/>
              <a:defRPr sz="2666">
                <a:solidFill>
                  <a:srgbClr val="333333"/>
                </a:solidFill>
              </a:defRPr>
            </a:lvl9pPr>
          </a:lstStyle>
          <a:p>
            <a:endParaRPr/>
          </a:p>
        </p:txBody>
      </p:sp>
      <p:sp>
        <p:nvSpPr>
          <p:cNvPr id="48" name="Google Shape;48;p18"/>
          <p:cNvSpPr txBox="1">
            <a:spLocks noGrp="1"/>
          </p:cNvSpPr>
          <p:nvPr>
            <p:ph type="body" idx="2"/>
          </p:nvPr>
        </p:nvSpPr>
        <p:spPr>
          <a:xfrm>
            <a:off x="4846320" y="1645920"/>
            <a:ext cx="4023300" cy="4937700"/>
          </a:xfrm>
          <a:prstGeom prst="rect">
            <a:avLst/>
          </a:prstGeom>
          <a:noFill/>
          <a:ln>
            <a:noFill/>
          </a:ln>
        </p:spPr>
        <p:txBody>
          <a:bodyPr spcFirstLastPara="1" wrap="square" lIns="91425" tIns="91425" rIns="91425" bIns="91425" anchor="t" anchorCtr="0">
            <a:noAutofit/>
          </a:bodyPr>
          <a:lstStyle>
            <a:lvl1pPr marL="457200" lvl="0" indent="-397933" rtl="0">
              <a:spcBef>
                <a:spcPts val="0"/>
              </a:spcBef>
              <a:spcAft>
                <a:spcPts val="0"/>
              </a:spcAft>
              <a:buClr>
                <a:srgbClr val="333333"/>
              </a:buClr>
              <a:buSzPts val="2667"/>
              <a:buChar char="●"/>
              <a:defRPr sz="2666">
                <a:solidFill>
                  <a:srgbClr val="333333"/>
                </a:solidFill>
              </a:defRPr>
            </a:lvl1pPr>
            <a:lvl2pPr marL="914400" lvl="1" indent="-397933" rtl="0">
              <a:spcBef>
                <a:spcPts val="0"/>
              </a:spcBef>
              <a:spcAft>
                <a:spcPts val="0"/>
              </a:spcAft>
              <a:buClr>
                <a:srgbClr val="333333"/>
              </a:buClr>
              <a:buSzPts val="2667"/>
              <a:buChar char="○"/>
              <a:defRPr sz="2666">
                <a:solidFill>
                  <a:srgbClr val="333333"/>
                </a:solidFill>
              </a:defRPr>
            </a:lvl2pPr>
            <a:lvl3pPr marL="1371600" lvl="2" indent="-397933" rtl="0">
              <a:spcBef>
                <a:spcPts val="0"/>
              </a:spcBef>
              <a:spcAft>
                <a:spcPts val="0"/>
              </a:spcAft>
              <a:buClr>
                <a:srgbClr val="333333"/>
              </a:buClr>
              <a:buSzPts val="2667"/>
              <a:buChar char="■"/>
              <a:defRPr sz="2666">
                <a:solidFill>
                  <a:srgbClr val="333333"/>
                </a:solidFill>
              </a:defRPr>
            </a:lvl3pPr>
            <a:lvl4pPr marL="1828800" lvl="3" indent="-397933" rtl="0">
              <a:spcBef>
                <a:spcPts val="0"/>
              </a:spcBef>
              <a:spcAft>
                <a:spcPts val="0"/>
              </a:spcAft>
              <a:buClr>
                <a:srgbClr val="333333"/>
              </a:buClr>
              <a:buSzPts val="2667"/>
              <a:buChar char="●"/>
              <a:defRPr sz="2666">
                <a:solidFill>
                  <a:srgbClr val="333333"/>
                </a:solidFill>
              </a:defRPr>
            </a:lvl4pPr>
            <a:lvl5pPr marL="2286000" lvl="4" indent="-397933" rtl="0">
              <a:spcBef>
                <a:spcPts val="0"/>
              </a:spcBef>
              <a:spcAft>
                <a:spcPts val="0"/>
              </a:spcAft>
              <a:buClr>
                <a:srgbClr val="333333"/>
              </a:buClr>
              <a:buSzPts val="2667"/>
              <a:buChar char="○"/>
              <a:defRPr sz="2666">
                <a:solidFill>
                  <a:srgbClr val="333333"/>
                </a:solidFill>
              </a:defRPr>
            </a:lvl5pPr>
            <a:lvl6pPr marL="2743200" lvl="5" indent="-397933" rtl="0">
              <a:spcBef>
                <a:spcPts val="0"/>
              </a:spcBef>
              <a:spcAft>
                <a:spcPts val="0"/>
              </a:spcAft>
              <a:buClr>
                <a:srgbClr val="333333"/>
              </a:buClr>
              <a:buSzPts val="2667"/>
              <a:buChar char="■"/>
              <a:defRPr sz="2666">
                <a:solidFill>
                  <a:srgbClr val="333333"/>
                </a:solidFill>
              </a:defRPr>
            </a:lvl6pPr>
            <a:lvl7pPr marL="3200400" lvl="6" indent="-397933" rtl="0">
              <a:spcBef>
                <a:spcPts val="0"/>
              </a:spcBef>
              <a:spcAft>
                <a:spcPts val="0"/>
              </a:spcAft>
              <a:buClr>
                <a:srgbClr val="333333"/>
              </a:buClr>
              <a:buSzPts val="2667"/>
              <a:buChar char="●"/>
              <a:defRPr sz="2666">
                <a:solidFill>
                  <a:srgbClr val="333333"/>
                </a:solidFill>
              </a:defRPr>
            </a:lvl7pPr>
            <a:lvl8pPr marL="3657600" lvl="7" indent="-397933" rtl="0">
              <a:spcBef>
                <a:spcPts val="0"/>
              </a:spcBef>
              <a:spcAft>
                <a:spcPts val="0"/>
              </a:spcAft>
              <a:buClr>
                <a:srgbClr val="333333"/>
              </a:buClr>
              <a:buSzPts val="2667"/>
              <a:buChar char="○"/>
              <a:defRPr sz="2666">
                <a:solidFill>
                  <a:srgbClr val="333333"/>
                </a:solidFill>
              </a:defRPr>
            </a:lvl8pPr>
            <a:lvl9pPr marL="4114800" lvl="8" indent="-397933" rtl="0">
              <a:spcBef>
                <a:spcPts val="0"/>
              </a:spcBef>
              <a:spcAft>
                <a:spcPts val="0"/>
              </a:spcAft>
              <a:buClr>
                <a:srgbClr val="333333"/>
              </a:buClr>
              <a:buSzPts val="2667"/>
              <a:buChar char="■"/>
              <a:defRPr sz="2666">
                <a:solidFill>
                  <a:srgbClr val="333333"/>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9"/>
          <p:cNvSpPr txBox="1">
            <a:spLocks noGrp="1"/>
          </p:cNvSpPr>
          <p:nvPr>
            <p:ph type="body" idx="1"/>
          </p:nvPr>
        </p:nvSpPr>
        <p:spPr>
          <a:xfrm>
            <a:off x="274320" y="6035040"/>
            <a:ext cx="8595300" cy="548700"/>
          </a:xfrm>
          <a:prstGeom prst="rect">
            <a:avLst/>
          </a:prstGeom>
          <a:noFill/>
          <a:ln>
            <a:noFill/>
          </a:ln>
        </p:spPr>
        <p:txBody>
          <a:bodyPr spcFirstLastPara="1" wrap="square" lIns="91425" tIns="91425" rIns="91425" bIns="91425" anchor="t" anchorCtr="0">
            <a:noAutofit/>
          </a:bodyPr>
          <a:lstStyle>
            <a:lvl1pPr marL="457200" lvl="0" indent="-431800" algn="ctr" rtl="0">
              <a:spcBef>
                <a:spcPts val="0"/>
              </a:spcBef>
              <a:spcAft>
                <a:spcPts val="0"/>
              </a:spcAft>
              <a:buClr>
                <a:srgbClr val="999999"/>
              </a:buClr>
              <a:buSzPts val="3200"/>
              <a:buChar char="●"/>
              <a:defRPr sz="3200">
                <a:solidFill>
                  <a:srgbClr val="999999"/>
                </a:solidFill>
              </a:defRPr>
            </a:lvl1pPr>
            <a:lvl2pPr marL="914400" lvl="1" indent="-431800" algn="ctr" rtl="0">
              <a:spcBef>
                <a:spcPts val="0"/>
              </a:spcBef>
              <a:spcAft>
                <a:spcPts val="0"/>
              </a:spcAft>
              <a:buClr>
                <a:srgbClr val="999999"/>
              </a:buClr>
              <a:buSzPts val="3200"/>
              <a:buChar char="○"/>
              <a:defRPr sz="3200">
                <a:solidFill>
                  <a:srgbClr val="999999"/>
                </a:solidFill>
              </a:defRPr>
            </a:lvl2pPr>
            <a:lvl3pPr marL="1371600" lvl="2" indent="-431800" algn="ctr" rtl="0">
              <a:spcBef>
                <a:spcPts val="0"/>
              </a:spcBef>
              <a:spcAft>
                <a:spcPts val="0"/>
              </a:spcAft>
              <a:buClr>
                <a:srgbClr val="999999"/>
              </a:buClr>
              <a:buSzPts val="3200"/>
              <a:buChar char="■"/>
              <a:defRPr sz="3200">
                <a:solidFill>
                  <a:srgbClr val="999999"/>
                </a:solidFill>
              </a:defRPr>
            </a:lvl3pPr>
            <a:lvl4pPr marL="1828800" lvl="3" indent="-431800" algn="ctr" rtl="0">
              <a:spcBef>
                <a:spcPts val="0"/>
              </a:spcBef>
              <a:spcAft>
                <a:spcPts val="0"/>
              </a:spcAft>
              <a:buClr>
                <a:srgbClr val="999999"/>
              </a:buClr>
              <a:buSzPts val="3200"/>
              <a:buChar char="●"/>
              <a:defRPr sz="3200">
                <a:solidFill>
                  <a:srgbClr val="999999"/>
                </a:solidFill>
              </a:defRPr>
            </a:lvl4pPr>
            <a:lvl5pPr marL="2286000" lvl="4" indent="-431800" algn="ctr" rtl="0">
              <a:spcBef>
                <a:spcPts val="0"/>
              </a:spcBef>
              <a:spcAft>
                <a:spcPts val="0"/>
              </a:spcAft>
              <a:buClr>
                <a:srgbClr val="999999"/>
              </a:buClr>
              <a:buSzPts val="3200"/>
              <a:buChar char="○"/>
              <a:defRPr sz="3200">
                <a:solidFill>
                  <a:srgbClr val="999999"/>
                </a:solidFill>
              </a:defRPr>
            </a:lvl5pPr>
            <a:lvl6pPr marL="2743200" lvl="5" indent="-431800" algn="ctr" rtl="0">
              <a:spcBef>
                <a:spcPts val="0"/>
              </a:spcBef>
              <a:spcAft>
                <a:spcPts val="0"/>
              </a:spcAft>
              <a:buClr>
                <a:srgbClr val="999999"/>
              </a:buClr>
              <a:buSzPts val="3200"/>
              <a:buChar char="■"/>
              <a:defRPr sz="3200">
                <a:solidFill>
                  <a:srgbClr val="999999"/>
                </a:solidFill>
              </a:defRPr>
            </a:lvl6pPr>
            <a:lvl7pPr marL="3200400" lvl="6" indent="-431800" algn="ctr" rtl="0">
              <a:spcBef>
                <a:spcPts val="0"/>
              </a:spcBef>
              <a:spcAft>
                <a:spcPts val="0"/>
              </a:spcAft>
              <a:buClr>
                <a:srgbClr val="999999"/>
              </a:buClr>
              <a:buSzPts val="3200"/>
              <a:buChar char="●"/>
              <a:defRPr sz="3200">
                <a:solidFill>
                  <a:srgbClr val="999999"/>
                </a:solidFill>
              </a:defRPr>
            </a:lvl7pPr>
            <a:lvl8pPr marL="3657600" lvl="7" indent="-431800" algn="ctr" rtl="0">
              <a:spcBef>
                <a:spcPts val="0"/>
              </a:spcBef>
              <a:spcAft>
                <a:spcPts val="0"/>
              </a:spcAft>
              <a:buClr>
                <a:srgbClr val="999999"/>
              </a:buClr>
              <a:buSzPts val="3200"/>
              <a:buChar char="○"/>
              <a:defRPr sz="3200">
                <a:solidFill>
                  <a:srgbClr val="999999"/>
                </a:solidFill>
              </a:defRPr>
            </a:lvl8pPr>
            <a:lvl9pPr marL="4114800" lvl="8" indent="-431800" algn="ctr" rtl="0">
              <a:spcBef>
                <a:spcPts val="0"/>
              </a:spcBef>
              <a:spcAft>
                <a:spcPts val="0"/>
              </a:spcAft>
              <a:buClr>
                <a:srgbClr val="999999"/>
              </a:buClr>
              <a:buSzPts val="3200"/>
              <a:buChar char="■"/>
              <a:defRPr sz="3200">
                <a:solidFill>
                  <a:srgbClr val="999999"/>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2111123"/>
            <a:ext cx="7772400" cy="1546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2pPr>
            <a:lvl3pPr lvl="2"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3pPr>
            <a:lvl4pPr lvl="3"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4pPr>
            <a:lvl5pPr lvl="4"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5pPr>
            <a:lvl6pPr lvl="5"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6pPr>
            <a:lvl7pPr lvl="6"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7pPr>
            <a:lvl8pPr lvl="7"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8pPr>
            <a:lvl9pPr lvl="8"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ubTitle" idx="1"/>
          </p:nvPr>
        </p:nvSpPr>
        <p:spPr>
          <a:xfrm>
            <a:off x="685800" y="3786738"/>
            <a:ext cx="7772400" cy="10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lvl="2"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lvl="3"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lvl="4"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lvl="5"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lvl="6"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lvl="7"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lvl="8"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546985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Font typeface="Arial"/>
              <a:buNone/>
              <a:defRPr sz="3600" b="1">
                <a:solidFill>
                  <a:schemeClr val="dk1"/>
                </a:solidFill>
                <a:latin typeface="Arial"/>
                <a:ea typeface="Arial"/>
                <a:cs typeface="Arial"/>
                <a:sym typeface="Arial"/>
              </a:defRPr>
            </a:lvl1pPr>
            <a:lvl2pPr lvl="1" algn="l" rtl="0">
              <a:spcBef>
                <a:spcPts val="0"/>
              </a:spcBef>
              <a:spcAft>
                <a:spcPts val="0"/>
              </a:spcAft>
              <a:buSzPts val="3600"/>
              <a:buFont typeface="Arial"/>
              <a:buNone/>
              <a:defRPr sz="3600" b="1">
                <a:solidFill>
                  <a:schemeClr val="dk1"/>
                </a:solidFill>
                <a:latin typeface="Arial"/>
                <a:ea typeface="Arial"/>
                <a:cs typeface="Arial"/>
                <a:sym typeface="Arial"/>
              </a:defRPr>
            </a:lvl2pPr>
            <a:lvl3pPr lvl="2" algn="l" rtl="0">
              <a:spcBef>
                <a:spcPts val="0"/>
              </a:spcBef>
              <a:spcAft>
                <a:spcPts val="0"/>
              </a:spcAft>
              <a:buSzPts val="3600"/>
              <a:buFont typeface="Arial"/>
              <a:buNone/>
              <a:defRPr sz="3600" b="1">
                <a:solidFill>
                  <a:schemeClr val="dk1"/>
                </a:solidFill>
                <a:latin typeface="Arial"/>
                <a:ea typeface="Arial"/>
                <a:cs typeface="Arial"/>
                <a:sym typeface="Arial"/>
              </a:defRPr>
            </a:lvl3pPr>
            <a:lvl4pPr lvl="3" algn="l" rtl="0">
              <a:spcBef>
                <a:spcPts val="0"/>
              </a:spcBef>
              <a:spcAft>
                <a:spcPts val="0"/>
              </a:spcAft>
              <a:buSzPts val="3600"/>
              <a:buFont typeface="Arial"/>
              <a:buNone/>
              <a:defRPr sz="3600" b="1">
                <a:solidFill>
                  <a:schemeClr val="dk1"/>
                </a:solidFill>
                <a:latin typeface="Arial"/>
                <a:ea typeface="Arial"/>
                <a:cs typeface="Arial"/>
                <a:sym typeface="Arial"/>
              </a:defRPr>
            </a:lvl4pPr>
            <a:lvl5pPr lvl="4" algn="l" rtl="0">
              <a:spcBef>
                <a:spcPts val="0"/>
              </a:spcBef>
              <a:spcAft>
                <a:spcPts val="0"/>
              </a:spcAft>
              <a:buSzPts val="3600"/>
              <a:buFont typeface="Arial"/>
              <a:buNone/>
              <a:defRPr sz="3600" b="1">
                <a:solidFill>
                  <a:schemeClr val="dk1"/>
                </a:solidFill>
                <a:latin typeface="Arial"/>
                <a:ea typeface="Arial"/>
                <a:cs typeface="Arial"/>
                <a:sym typeface="Arial"/>
              </a:defRPr>
            </a:lvl5pPr>
            <a:lvl6pPr lvl="5" algn="l" rtl="0">
              <a:spcBef>
                <a:spcPts val="0"/>
              </a:spcBef>
              <a:spcAft>
                <a:spcPts val="0"/>
              </a:spcAft>
              <a:buSzPts val="3600"/>
              <a:buFont typeface="Arial"/>
              <a:buNone/>
              <a:defRPr sz="3600" b="1">
                <a:solidFill>
                  <a:schemeClr val="dk1"/>
                </a:solidFill>
                <a:latin typeface="Arial"/>
                <a:ea typeface="Arial"/>
                <a:cs typeface="Arial"/>
                <a:sym typeface="Arial"/>
              </a:defRPr>
            </a:lvl6pPr>
            <a:lvl7pPr lvl="6" algn="l" rtl="0">
              <a:spcBef>
                <a:spcPts val="0"/>
              </a:spcBef>
              <a:spcAft>
                <a:spcPts val="0"/>
              </a:spcAft>
              <a:buSzPts val="3600"/>
              <a:buFont typeface="Arial"/>
              <a:buNone/>
              <a:defRPr sz="3600" b="1">
                <a:solidFill>
                  <a:schemeClr val="dk1"/>
                </a:solidFill>
                <a:latin typeface="Arial"/>
                <a:ea typeface="Arial"/>
                <a:cs typeface="Arial"/>
                <a:sym typeface="Arial"/>
              </a:defRPr>
            </a:lvl7pPr>
            <a:lvl8pPr lvl="7" algn="l" rtl="0">
              <a:spcBef>
                <a:spcPts val="0"/>
              </a:spcBef>
              <a:spcAft>
                <a:spcPts val="0"/>
              </a:spcAft>
              <a:buSzPts val="3600"/>
              <a:buFont typeface="Arial"/>
              <a:buNone/>
              <a:defRPr sz="3600" b="1">
                <a:solidFill>
                  <a:schemeClr val="dk1"/>
                </a:solidFill>
                <a:latin typeface="Arial"/>
                <a:ea typeface="Arial"/>
                <a:cs typeface="Arial"/>
                <a:sym typeface="Arial"/>
              </a:defRPr>
            </a:lvl8pPr>
            <a:lvl9pPr lvl="8" algn="l" rtl="0">
              <a:spcBef>
                <a:spcPts val="0"/>
              </a:spcBef>
              <a:spcAft>
                <a:spcPts val="0"/>
              </a:spcAft>
              <a:buSzPts val="3600"/>
              <a:buFont typeface="Arial"/>
              <a:buNone/>
              <a:defRPr sz="3600" b="1">
                <a:solidFill>
                  <a:schemeClr val="dk1"/>
                </a:solidFill>
                <a:latin typeface="Arial"/>
                <a:ea typeface="Arial"/>
                <a:cs typeface="Arial"/>
                <a:sym typeface="Arial"/>
              </a:defRPr>
            </a:lvl9pPr>
          </a:lstStyle>
          <a:p>
            <a:endParaRPr/>
          </a:p>
        </p:txBody>
      </p:sp>
      <p:sp>
        <p:nvSpPr>
          <p:cNvPr id="13" name="Google Shape;13;p3"/>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Tree>
    <p:extLst>
      <p:ext uri="{BB962C8B-B14F-4D97-AF65-F5344CB8AC3E}">
        <p14:creationId xmlns:p14="http://schemas.microsoft.com/office/powerpoint/2010/main" val="120916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Font typeface="Arial"/>
              <a:buNone/>
              <a:defRPr sz="3600" b="1">
                <a:solidFill>
                  <a:schemeClr val="dk1"/>
                </a:solidFill>
                <a:latin typeface="Arial"/>
                <a:ea typeface="Arial"/>
                <a:cs typeface="Arial"/>
                <a:sym typeface="Arial"/>
              </a:defRPr>
            </a:lvl1pPr>
            <a:lvl2pPr lvl="1" algn="l" rtl="0">
              <a:spcBef>
                <a:spcPts val="0"/>
              </a:spcBef>
              <a:spcAft>
                <a:spcPts val="0"/>
              </a:spcAft>
              <a:buSzPts val="3600"/>
              <a:buFont typeface="Arial"/>
              <a:buNone/>
              <a:defRPr sz="3600" b="1">
                <a:solidFill>
                  <a:schemeClr val="dk1"/>
                </a:solidFill>
                <a:latin typeface="Arial"/>
                <a:ea typeface="Arial"/>
                <a:cs typeface="Arial"/>
                <a:sym typeface="Arial"/>
              </a:defRPr>
            </a:lvl2pPr>
            <a:lvl3pPr lvl="2" algn="l" rtl="0">
              <a:spcBef>
                <a:spcPts val="0"/>
              </a:spcBef>
              <a:spcAft>
                <a:spcPts val="0"/>
              </a:spcAft>
              <a:buSzPts val="3600"/>
              <a:buFont typeface="Arial"/>
              <a:buNone/>
              <a:defRPr sz="3600" b="1">
                <a:solidFill>
                  <a:schemeClr val="dk1"/>
                </a:solidFill>
                <a:latin typeface="Arial"/>
                <a:ea typeface="Arial"/>
                <a:cs typeface="Arial"/>
                <a:sym typeface="Arial"/>
              </a:defRPr>
            </a:lvl3pPr>
            <a:lvl4pPr lvl="3" algn="l" rtl="0">
              <a:spcBef>
                <a:spcPts val="0"/>
              </a:spcBef>
              <a:spcAft>
                <a:spcPts val="0"/>
              </a:spcAft>
              <a:buSzPts val="3600"/>
              <a:buFont typeface="Arial"/>
              <a:buNone/>
              <a:defRPr sz="3600" b="1">
                <a:solidFill>
                  <a:schemeClr val="dk1"/>
                </a:solidFill>
                <a:latin typeface="Arial"/>
                <a:ea typeface="Arial"/>
                <a:cs typeface="Arial"/>
                <a:sym typeface="Arial"/>
              </a:defRPr>
            </a:lvl4pPr>
            <a:lvl5pPr lvl="4" algn="l" rtl="0">
              <a:spcBef>
                <a:spcPts val="0"/>
              </a:spcBef>
              <a:spcAft>
                <a:spcPts val="0"/>
              </a:spcAft>
              <a:buSzPts val="3600"/>
              <a:buFont typeface="Arial"/>
              <a:buNone/>
              <a:defRPr sz="3600" b="1">
                <a:solidFill>
                  <a:schemeClr val="dk1"/>
                </a:solidFill>
                <a:latin typeface="Arial"/>
                <a:ea typeface="Arial"/>
                <a:cs typeface="Arial"/>
                <a:sym typeface="Arial"/>
              </a:defRPr>
            </a:lvl5pPr>
            <a:lvl6pPr lvl="5" algn="l" rtl="0">
              <a:spcBef>
                <a:spcPts val="0"/>
              </a:spcBef>
              <a:spcAft>
                <a:spcPts val="0"/>
              </a:spcAft>
              <a:buSzPts val="3600"/>
              <a:buFont typeface="Arial"/>
              <a:buNone/>
              <a:defRPr sz="3600" b="1">
                <a:solidFill>
                  <a:schemeClr val="dk1"/>
                </a:solidFill>
                <a:latin typeface="Arial"/>
                <a:ea typeface="Arial"/>
                <a:cs typeface="Arial"/>
                <a:sym typeface="Arial"/>
              </a:defRPr>
            </a:lvl6pPr>
            <a:lvl7pPr lvl="6" algn="l" rtl="0">
              <a:spcBef>
                <a:spcPts val="0"/>
              </a:spcBef>
              <a:spcAft>
                <a:spcPts val="0"/>
              </a:spcAft>
              <a:buSzPts val="3600"/>
              <a:buFont typeface="Arial"/>
              <a:buNone/>
              <a:defRPr sz="3600" b="1">
                <a:solidFill>
                  <a:schemeClr val="dk1"/>
                </a:solidFill>
                <a:latin typeface="Arial"/>
                <a:ea typeface="Arial"/>
                <a:cs typeface="Arial"/>
                <a:sym typeface="Arial"/>
              </a:defRPr>
            </a:lvl7pPr>
            <a:lvl8pPr lvl="7" algn="l" rtl="0">
              <a:spcBef>
                <a:spcPts val="0"/>
              </a:spcBef>
              <a:spcAft>
                <a:spcPts val="0"/>
              </a:spcAft>
              <a:buSzPts val="3600"/>
              <a:buFont typeface="Arial"/>
              <a:buNone/>
              <a:defRPr sz="3600" b="1">
                <a:solidFill>
                  <a:schemeClr val="dk1"/>
                </a:solidFill>
                <a:latin typeface="Arial"/>
                <a:ea typeface="Arial"/>
                <a:cs typeface="Arial"/>
                <a:sym typeface="Arial"/>
              </a:defRPr>
            </a:lvl8pPr>
            <a:lvl9pPr lvl="8" algn="l" rtl="0">
              <a:spcBef>
                <a:spcPts val="0"/>
              </a:spcBef>
              <a:spcAft>
                <a:spcPts val="0"/>
              </a:spcAft>
              <a:buSzPts val="3600"/>
              <a:buFont typeface="Arial"/>
              <a:buNone/>
              <a:defRPr sz="3600" b="1">
                <a:solidFill>
                  <a:schemeClr val="dk1"/>
                </a:solidFill>
                <a:latin typeface="Arial"/>
                <a:ea typeface="Arial"/>
                <a:cs typeface="Arial"/>
                <a:sym typeface="Arial"/>
              </a:defRPr>
            </a:lvl9pPr>
          </a:lstStyle>
          <a:p>
            <a:endParaRPr/>
          </a:p>
        </p:txBody>
      </p:sp>
      <p:sp>
        <p:nvSpPr>
          <p:cNvPr id="16" name="Google Shape;16;p4"/>
          <p:cNvSpPr txBox="1">
            <a:spLocks noGrp="1"/>
          </p:cNvSpPr>
          <p:nvPr>
            <p:ph type="body" idx="1"/>
          </p:nvPr>
        </p:nvSpPr>
        <p:spPr>
          <a:xfrm>
            <a:off x="457200" y="1600200"/>
            <a:ext cx="3994500" cy="4967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7" name="Google Shape;17;p4"/>
          <p:cNvSpPr txBox="1">
            <a:spLocks noGrp="1"/>
          </p:cNvSpPr>
          <p:nvPr>
            <p:ph type="body" idx="2"/>
          </p:nvPr>
        </p:nvSpPr>
        <p:spPr>
          <a:xfrm>
            <a:off x="4692274" y="1600200"/>
            <a:ext cx="3994500" cy="4967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Tree>
    <p:extLst>
      <p:ext uri="{BB962C8B-B14F-4D97-AF65-F5344CB8AC3E}">
        <p14:creationId xmlns:p14="http://schemas.microsoft.com/office/powerpoint/2010/main" val="324109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Font typeface="Arial"/>
              <a:buNone/>
              <a:defRPr sz="3600" b="1">
                <a:solidFill>
                  <a:schemeClr val="dk1"/>
                </a:solidFill>
                <a:latin typeface="Arial"/>
                <a:ea typeface="Arial"/>
                <a:cs typeface="Arial"/>
                <a:sym typeface="Arial"/>
              </a:defRPr>
            </a:lvl1pPr>
            <a:lvl2pPr lvl="1" algn="l" rtl="0">
              <a:spcBef>
                <a:spcPts val="0"/>
              </a:spcBef>
              <a:spcAft>
                <a:spcPts val="0"/>
              </a:spcAft>
              <a:buSzPts val="3600"/>
              <a:buFont typeface="Arial"/>
              <a:buNone/>
              <a:defRPr sz="3600" b="1">
                <a:solidFill>
                  <a:schemeClr val="dk1"/>
                </a:solidFill>
                <a:latin typeface="Arial"/>
                <a:ea typeface="Arial"/>
                <a:cs typeface="Arial"/>
                <a:sym typeface="Arial"/>
              </a:defRPr>
            </a:lvl2pPr>
            <a:lvl3pPr lvl="2" algn="l" rtl="0">
              <a:spcBef>
                <a:spcPts val="0"/>
              </a:spcBef>
              <a:spcAft>
                <a:spcPts val="0"/>
              </a:spcAft>
              <a:buSzPts val="3600"/>
              <a:buFont typeface="Arial"/>
              <a:buNone/>
              <a:defRPr sz="3600" b="1">
                <a:solidFill>
                  <a:schemeClr val="dk1"/>
                </a:solidFill>
                <a:latin typeface="Arial"/>
                <a:ea typeface="Arial"/>
                <a:cs typeface="Arial"/>
                <a:sym typeface="Arial"/>
              </a:defRPr>
            </a:lvl3pPr>
            <a:lvl4pPr lvl="3" algn="l" rtl="0">
              <a:spcBef>
                <a:spcPts val="0"/>
              </a:spcBef>
              <a:spcAft>
                <a:spcPts val="0"/>
              </a:spcAft>
              <a:buSzPts val="3600"/>
              <a:buFont typeface="Arial"/>
              <a:buNone/>
              <a:defRPr sz="3600" b="1">
                <a:solidFill>
                  <a:schemeClr val="dk1"/>
                </a:solidFill>
                <a:latin typeface="Arial"/>
                <a:ea typeface="Arial"/>
                <a:cs typeface="Arial"/>
                <a:sym typeface="Arial"/>
              </a:defRPr>
            </a:lvl4pPr>
            <a:lvl5pPr lvl="4" algn="l" rtl="0">
              <a:spcBef>
                <a:spcPts val="0"/>
              </a:spcBef>
              <a:spcAft>
                <a:spcPts val="0"/>
              </a:spcAft>
              <a:buSzPts val="3600"/>
              <a:buFont typeface="Arial"/>
              <a:buNone/>
              <a:defRPr sz="3600" b="1">
                <a:solidFill>
                  <a:schemeClr val="dk1"/>
                </a:solidFill>
                <a:latin typeface="Arial"/>
                <a:ea typeface="Arial"/>
                <a:cs typeface="Arial"/>
                <a:sym typeface="Arial"/>
              </a:defRPr>
            </a:lvl5pPr>
            <a:lvl6pPr lvl="5" algn="l" rtl="0">
              <a:spcBef>
                <a:spcPts val="0"/>
              </a:spcBef>
              <a:spcAft>
                <a:spcPts val="0"/>
              </a:spcAft>
              <a:buSzPts val="3600"/>
              <a:buFont typeface="Arial"/>
              <a:buNone/>
              <a:defRPr sz="3600" b="1">
                <a:solidFill>
                  <a:schemeClr val="dk1"/>
                </a:solidFill>
                <a:latin typeface="Arial"/>
                <a:ea typeface="Arial"/>
                <a:cs typeface="Arial"/>
                <a:sym typeface="Arial"/>
              </a:defRPr>
            </a:lvl6pPr>
            <a:lvl7pPr lvl="6" algn="l" rtl="0">
              <a:spcBef>
                <a:spcPts val="0"/>
              </a:spcBef>
              <a:spcAft>
                <a:spcPts val="0"/>
              </a:spcAft>
              <a:buSzPts val="3600"/>
              <a:buFont typeface="Arial"/>
              <a:buNone/>
              <a:defRPr sz="3600" b="1">
                <a:solidFill>
                  <a:schemeClr val="dk1"/>
                </a:solidFill>
                <a:latin typeface="Arial"/>
                <a:ea typeface="Arial"/>
                <a:cs typeface="Arial"/>
                <a:sym typeface="Arial"/>
              </a:defRPr>
            </a:lvl7pPr>
            <a:lvl8pPr lvl="7" algn="l" rtl="0">
              <a:spcBef>
                <a:spcPts val="0"/>
              </a:spcBef>
              <a:spcAft>
                <a:spcPts val="0"/>
              </a:spcAft>
              <a:buSzPts val="3600"/>
              <a:buFont typeface="Arial"/>
              <a:buNone/>
              <a:defRPr sz="3600" b="1">
                <a:solidFill>
                  <a:schemeClr val="dk1"/>
                </a:solidFill>
                <a:latin typeface="Arial"/>
                <a:ea typeface="Arial"/>
                <a:cs typeface="Arial"/>
                <a:sym typeface="Arial"/>
              </a:defRPr>
            </a:lvl8pPr>
            <a:lvl9pPr lvl="8" algn="l" rtl="0">
              <a:spcBef>
                <a:spcPts val="0"/>
              </a:spcBef>
              <a:spcAft>
                <a:spcPts val="0"/>
              </a:spcAft>
              <a:buSzPts val="3600"/>
              <a:buFont typeface="Arial"/>
              <a:buNone/>
              <a:defRPr sz="3600" b="1">
                <a:solidFill>
                  <a:schemeClr val="dk1"/>
                </a:solidFill>
                <a:latin typeface="Arial"/>
                <a:ea typeface="Arial"/>
                <a:cs typeface="Arial"/>
                <a:sym typeface="Arial"/>
              </a:defRPr>
            </a:lvl9pPr>
          </a:lstStyle>
          <a:p>
            <a:endParaRPr/>
          </a:p>
        </p:txBody>
      </p:sp>
      <p:sp>
        <p:nvSpPr>
          <p:cNvPr id="13" name="Google Shape;13;p3"/>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Font typeface="Arial"/>
              <a:buNone/>
              <a:defRPr sz="3600" b="1">
                <a:solidFill>
                  <a:schemeClr val="dk1"/>
                </a:solidFill>
                <a:latin typeface="Arial"/>
                <a:ea typeface="Arial"/>
                <a:cs typeface="Arial"/>
                <a:sym typeface="Arial"/>
              </a:defRPr>
            </a:lvl1pPr>
            <a:lvl2pPr lvl="1" algn="l" rtl="0">
              <a:spcBef>
                <a:spcPts val="0"/>
              </a:spcBef>
              <a:spcAft>
                <a:spcPts val="0"/>
              </a:spcAft>
              <a:buSzPts val="3600"/>
              <a:buFont typeface="Arial"/>
              <a:buNone/>
              <a:defRPr sz="3600" b="1">
                <a:solidFill>
                  <a:schemeClr val="dk1"/>
                </a:solidFill>
                <a:latin typeface="Arial"/>
                <a:ea typeface="Arial"/>
                <a:cs typeface="Arial"/>
                <a:sym typeface="Arial"/>
              </a:defRPr>
            </a:lvl2pPr>
            <a:lvl3pPr lvl="2" algn="l" rtl="0">
              <a:spcBef>
                <a:spcPts val="0"/>
              </a:spcBef>
              <a:spcAft>
                <a:spcPts val="0"/>
              </a:spcAft>
              <a:buSzPts val="3600"/>
              <a:buFont typeface="Arial"/>
              <a:buNone/>
              <a:defRPr sz="3600" b="1">
                <a:solidFill>
                  <a:schemeClr val="dk1"/>
                </a:solidFill>
                <a:latin typeface="Arial"/>
                <a:ea typeface="Arial"/>
                <a:cs typeface="Arial"/>
                <a:sym typeface="Arial"/>
              </a:defRPr>
            </a:lvl3pPr>
            <a:lvl4pPr lvl="3" algn="l" rtl="0">
              <a:spcBef>
                <a:spcPts val="0"/>
              </a:spcBef>
              <a:spcAft>
                <a:spcPts val="0"/>
              </a:spcAft>
              <a:buSzPts val="3600"/>
              <a:buFont typeface="Arial"/>
              <a:buNone/>
              <a:defRPr sz="3600" b="1">
                <a:solidFill>
                  <a:schemeClr val="dk1"/>
                </a:solidFill>
                <a:latin typeface="Arial"/>
                <a:ea typeface="Arial"/>
                <a:cs typeface="Arial"/>
                <a:sym typeface="Arial"/>
              </a:defRPr>
            </a:lvl4pPr>
            <a:lvl5pPr lvl="4" algn="l" rtl="0">
              <a:spcBef>
                <a:spcPts val="0"/>
              </a:spcBef>
              <a:spcAft>
                <a:spcPts val="0"/>
              </a:spcAft>
              <a:buSzPts val="3600"/>
              <a:buFont typeface="Arial"/>
              <a:buNone/>
              <a:defRPr sz="3600" b="1">
                <a:solidFill>
                  <a:schemeClr val="dk1"/>
                </a:solidFill>
                <a:latin typeface="Arial"/>
                <a:ea typeface="Arial"/>
                <a:cs typeface="Arial"/>
                <a:sym typeface="Arial"/>
              </a:defRPr>
            </a:lvl5pPr>
            <a:lvl6pPr lvl="5" algn="l" rtl="0">
              <a:spcBef>
                <a:spcPts val="0"/>
              </a:spcBef>
              <a:spcAft>
                <a:spcPts val="0"/>
              </a:spcAft>
              <a:buSzPts val="3600"/>
              <a:buFont typeface="Arial"/>
              <a:buNone/>
              <a:defRPr sz="3600" b="1">
                <a:solidFill>
                  <a:schemeClr val="dk1"/>
                </a:solidFill>
                <a:latin typeface="Arial"/>
                <a:ea typeface="Arial"/>
                <a:cs typeface="Arial"/>
                <a:sym typeface="Arial"/>
              </a:defRPr>
            </a:lvl6pPr>
            <a:lvl7pPr lvl="6" algn="l" rtl="0">
              <a:spcBef>
                <a:spcPts val="0"/>
              </a:spcBef>
              <a:spcAft>
                <a:spcPts val="0"/>
              </a:spcAft>
              <a:buSzPts val="3600"/>
              <a:buFont typeface="Arial"/>
              <a:buNone/>
              <a:defRPr sz="3600" b="1">
                <a:solidFill>
                  <a:schemeClr val="dk1"/>
                </a:solidFill>
                <a:latin typeface="Arial"/>
                <a:ea typeface="Arial"/>
                <a:cs typeface="Arial"/>
                <a:sym typeface="Arial"/>
              </a:defRPr>
            </a:lvl7pPr>
            <a:lvl8pPr lvl="7" algn="l" rtl="0">
              <a:spcBef>
                <a:spcPts val="0"/>
              </a:spcBef>
              <a:spcAft>
                <a:spcPts val="0"/>
              </a:spcAft>
              <a:buSzPts val="3600"/>
              <a:buFont typeface="Arial"/>
              <a:buNone/>
              <a:defRPr sz="3600" b="1">
                <a:solidFill>
                  <a:schemeClr val="dk1"/>
                </a:solidFill>
                <a:latin typeface="Arial"/>
                <a:ea typeface="Arial"/>
                <a:cs typeface="Arial"/>
                <a:sym typeface="Arial"/>
              </a:defRPr>
            </a:lvl8pPr>
            <a:lvl9pPr lvl="8" algn="l" rtl="0">
              <a:spcBef>
                <a:spcPts val="0"/>
              </a:spcBef>
              <a:spcAft>
                <a:spcPts val="0"/>
              </a:spcAft>
              <a:buSzPts val="3600"/>
              <a:buFont typeface="Arial"/>
              <a:buNone/>
              <a:defRPr sz="3600" b="1">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504322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
        <p:cNvGrpSpPr/>
        <p:nvPr/>
      </p:nvGrpSpPr>
      <p:grpSpPr>
        <a:xfrm>
          <a:off x="0" y="0"/>
          <a:ext cx="0" cy="0"/>
          <a:chOff x="0" y="0"/>
          <a:chExt cx="0" cy="0"/>
        </a:xfrm>
      </p:grpSpPr>
      <p:sp>
        <p:nvSpPr>
          <p:cNvPr id="21" name="Google Shape;21;p6"/>
          <p:cNvSpPr txBox="1">
            <a:spLocks noGrp="1"/>
          </p:cNvSpPr>
          <p:nvPr>
            <p:ph type="body" idx="1"/>
          </p:nvPr>
        </p:nvSpPr>
        <p:spPr>
          <a:xfrm>
            <a:off x="457200" y="5875079"/>
            <a:ext cx="8229600" cy="692700"/>
          </a:xfrm>
          <a:prstGeom prst="rect">
            <a:avLst/>
          </a:prstGeom>
          <a:noFill/>
          <a:ln>
            <a:noFill/>
          </a:ln>
        </p:spPr>
        <p:txBody>
          <a:bodyPr spcFirstLastPara="1" wrap="square" lIns="91425" tIns="91425" rIns="91425" bIns="91425" anchor="t" anchorCtr="0">
            <a:noAutofit/>
          </a:bodyPr>
          <a:lstStyle>
            <a:lvl1pPr marL="457200" lvl="0" indent="-342900" algn="ctr" rtl="0">
              <a:lnSpc>
                <a:spcPct val="100000"/>
              </a:lnSpc>
              <a:spcBef>
                <a:spcPts val="360"/>
              </a:spcBef>
              <a:spcAft>
                <a:spcPts val="0"/>
              </a:spcAft>
              <a:buClr>
                <a:schemeClr val="dk1"/>
              </a:buClr>
              <a:buSzPts val="1800"/>
              <a:buFont typeface="Arial"/>
              <a:buChar char="●"/>
              <a:defRPr sz="1800">
                <a:solidFill>
                  <a:schemeClr val="dk1"/>
                </a:solidFill>
              </a:defRPr>
            </a:lvl1pPr>
            <a:lvl2pPr marL="914400" lvl="1" indent="-342900" algn="ctr" rtl="0">
              <a:lnSpc>
                <a:spcPct val="100000"/>
              </a:lnSpc>
              <a:spcBef>
                <a:spcPts val="0"/>
              </a:spcBef>
              <a:spcAft>
                <a:spcPts val="0"/>
              </a:spcAft>
              <a:buClr>
                <a:schemeClr val="dk1"/>
              </a:buClr>
              <a:buSzPts val="1800"/>
              <a:buFont typeface="Arial"/>
              <a:buChar char="○"/>
              <a:defRPr sz="1800">
                <a:solidFill>
                  <a:schemeClr val="dk1"/>
                </a:solidFill>
              </a:defRPr>
            </a:lvl2pPr>
            <a:lvl3pPr marL="1371600" lvl="2" indent="-342900" algn="ctr" rtl="0">
              <a:lnSpc>
                <a:spcPct val="100000"/>
              </a:lnSpc>
              <a:spcBef>
                <a:spcPts val="0"/>
              </a:spcBef>
              <a:spcAft>
                <a:spcPts val="0"/>
              </a:spcAft>
              <a:buClr>
                <a:schemeClr val="dk1"/>
              </a:buClr>
              <a:buSzPts val="1800"/>
              <a:buFont typeface="Arial"/>
              <a:buChar char="■"/>
              <a:defRPr sz="1800">
                <a:solidFill>
                  <a:schemeClr val="dk1"/>
                </a:solidFill>
              </a:defRPr>
            </a:lvl3pPr>
            <a:lvl4pPr marL="1828800" lvl="3" indent="-342900" algn="ctr" rtl="0">
              <a:lnSpc>
                <a:spcPct val="100000"/>
              </a:lnSpc>
              <a:spcBef>
                <a:spcPts val="0"/>
              </a:spcBef>
              <a:spcAft>
                <a:spcPts val="0"/>
              </a:spcAft>
              <a:buClr>
                <a:schemeClr val="dk1"/>
              </a:buClr>
              <a:buSzPts val="1800"/>
              <a:buFont typeface="Arial"/>
              <a:buChar char="●"/>
              <a:defRPr sz="1800">
                <a:solidFill>
                  <a:schemeClr val="dk1"/>
                </a:solidFill>
              </a:defRPr>
            </a:lvl4pPr>
            <a:lvl5pPr marL="2286000" lvl="4" indent="-342900" algn="ctr" rtl="0">
              <a:lnSpc>
                <a:spcPct val="100000"/>
              </a:lnSpc>
              <a:spcBef>
                <a:spcPts val="0"/>
              </a:spcBef>
              <a:spcAft>
                <a:spcPts val="0"/>
              </a:spcAft>
              <a:buClr>
                <a:schemeClr val="dk1"/>
              </a:buClr>
              <a:buSzPts val="1800"/>
              <a:buFont typeface="Arial"/>
              <a:buChar char="○"/>
              <a:defRPr sz="1800">
                <a:solidFill>
                  <a:schemeClr val="dk1"/>
                </a:solidFill>
              </a:defRPr>
            </a:lvl5pPr>
            <a:lvl6pPr marL="2743200" lvl="5" indent="-342900" algn="ctr" rtl="0">
              <a:lnSpc>
                <a:spcPct val="100000"/>
              </a:lnSpc>
              <a:spcBef>
                <a:spcPts val="0"/>
              </a:spcBef>
              <a:spcAft>
                <a:spcPts val="0"/>
              </a:spcAft>
              <a:buClr>
                <a:schemeClr val="dk1"/>
              </a:buClr>
              <a:buSzPts val="1800"/>
              <a:buFont typeface="Arial"/>
              <a:buChar char="■"/>
              <a:defRPr sz="1800">
                <a:solidFill>
                  <a:schemeClr val="dk1"/>
                </a:solidFill>
              </a:defRPr>
            </a:lvl6pPr>
            <a:lvl7pPr marL="3200400" lvl="6" indent="-342900" algn="ctr" rtl="0">
              <a:lnSpc>
                <a:spcPct val="100000"/>
              </a:lnSpc>
              <a:spcBef>
                <a:spcPts val="0"/>
              </a:spcBef>
              <a:spcAft>
                <a:spcPts val="0"/>
              </a:spcAft>
              <a:buClr>
                <a:schemeClr val="dk1"/>
              </a:buClr>
              <a:buSzPts val="1800"/>
              <a:buFont typeface="Arial"/>
              <a:buChar char="●"/>
              <a:defRPr sz="1800">
                <a:solidFill>
                  <a:schemeClr val="dk1"/>
                </a:solidFill>
              </a:defRPr>
            </a:lvl7pPr>
            <a:lvl8pPr marL="3657600" lvl="7" indent="-342900" algn="ctr" rtl="0">
              <a:lnSpc>
                <a:spcPct val="100000"/>
              </a:lnSpc>
              <a:spcBef>
                <a:spcPts val="0"/>
              </a:spcBef>
              <a:spcAft>
                <a:spcPts val="0"/>
              </a:spcAft>
              <a:buClr>
                <a:schemeClr val="dk1"/>
              </a:buClr>
              <a:buSzPts val="1800"/>
              <a:buFont typeface="Arial"/>
              <a:buChar char="○"/>
              <a:defRPr sz="1800">
                <a:solidFill>
                  <a:schemeClr val="dk1"/>
                </a:solidFill>
              </a:defRPr>
            </a:lvl8pPr>
            <a:lvl9pPr marL="4114800" lvl="8" indent="-342900" algn="ctr" rtl="0">
              <a:lnSpc>
                <a:spcPct val="100000"/>
              </a:lnSpc>
              <a:spcBef>
                <a:spcPts val="0"/>
              </a:spcBef>
              <a:spcAft>
                <a:spcPts val="0"/>
              </a:spcAft>
              <a:buClr>
                <a:schemeClr val="dk1"/>
              </a:buClr>
              <a:buSzPts val="1800"/>
              <a:buFont typeface="Arial"/>
              <a:buChar char="■"/>
              <a:defRPr sz="1800">
                <a:solidFill>
                  <a:schemeClr val="dk1"/>
                </a:solidFill>
              </a:defRPr>
            </a:lvl9pPr>
          </a:lstStyle>
          <a:p>
            <a:endParaRPr/>
          </a:p>
        </p:txBody>
      </p:sp>
    </p:spTree>
    <p:extLst>
      <p:ext uri="{BB962C8B-B14F-4D97-AF65-F5344CB8AC3E}">
        <p14:creationId xmlns:p14="http://schemas.microsoft.com/office/powerpoint/2010/main" val="3332894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233739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Font typeface="Arial"/>
              <a:buNone/>
              <a:defRPr sz="3600" b="1">
                <a:solidFill>
                  <a:schemeClr val="dk1"/>
                </a:solidFill>
                <a:latin typeface="Arial"/>
                <a:ea typeface="Arial"/>
                <a:cs typeface="Arial"/>
                <a:sym typeface="Arial"/>
              </a:defRPr>
            </a:lvl1pPr>
            <a:lvl2pPr lvl="1" algn="l" rtl="0">
              <a:spcBef>
                <a:spcPts val="0"/>
              </a:spcBef>
              <a:spcAft>
                <a:spcPts val="0"/>
              </a:spcAft>
              <a:buSzPts val="3600"/>
              <a:buFont typeface="Arial"/>
              <a:buNone/>
              <a:defRPr sz="3600" b="1">
                <a:solidFill>
                  <a:schemeClr val="dk1"/>
                </a:solidFill>
                <a:latin typeface="Arial"/>
                <a:ea typeface="Arial"/>
                <a:cs typeface="Arial"/>
                <a:sym typeface="Arial"/>
              </a:defRPr>
            </a:lvl2pPr>
            <a:lvl3pPr lvl="2" algn="l" rtl="0">
              <a:spcBef>
                <a:spcPts val="0"/>
              </a:spcBef>
              <a:spcAft>
                <a:spcPts val="0"/>
              </a:spcAft>
              <a:buSzPts val="3600"/>
              <a:buFont typeface="Arial"/>
              <a:buNone/>
              <a:defRPr sz="3600" b="1">
                <a:solidFill>
                  <a:schemeClr val="dk1"/>
                </a:solidFill>
                <a:latin typeface="Arial"/>
                <a:ea typeface="Arial"/>
                <a:cs typeface="Arial"/>
                <a:sym typeface="Arial"/>
              </a:defRPr>
            </a:lvl3pPr>
            <a:lvl4pPr lvl="3" algn="l" rtl="0">
              <a:spcBef>
                <a:spcPts val="0"/>
              </a:spcBef>
              <a:spcAft>
                <a:spcPts val="0"/>
              </a:spcAft>
              <a:buSzPts val="3600"/>
              <a:buFont typeface="Arial"/>
              <a:buNone/>
              <a:defRPr sz="3600" b="1">
                <a:solidFill>
                  <a:schemeClr val="dk1"/>
                </a:solidFill>
                <a:latin typeface="Arial"/>
                <a:ea typeface="Arial"/>
                <a:cs typeface="Arial"/>
                <a:sym typeface="Arial"/>
              </a:defRPr>
            </a:lvl4pPr>
            <a:lvl5pPr lvl="4" algn="l" rtl="0">
              <a:spcBef>
                <a:spcPts val="0"/>
              </a:spcBef>
              <a:spcAft>
                <a:spcPts val="0"/>
              </a:spcAft>
              <a:buSzPts val="3600"/>
              <a:buFont typeface="Arial"/>
              <a:buNone/>
              <a:defRPr sz="3600" b="1">
                <a:solidFill>
                  <a:schemeClr val="dk1"/>
                </a:solidFill>
                <a:latin typeface="Arial"/>
                <a:ea typeface="Arial"/>
                <a:cs typeface="Arial"/>
                <a:sym typeface="Arial"/>
              </a:defRPr>
            </a:lvl5pPr>
            <a:lvl6pPr lvl="5" algn="l" rtl="0">
              <a:spcBef>
                <a:spcPts val="0"/>
              </a:spcBef>
              <a:spcAft>
                <a:spcPts val="0"/>
              </a:spcAft>
              <a:buSzPts val="3600"/>
              <a:buFont typeface="Arial"/>
              <a:buNone/>
              <a:defRPr sz="3600" b="1">
                <a:solidFill>
                  <a:schemeClr val="dk1"/>
                </a:solidFill>
                <a:latin typeface="Arial"/>
                <a:ea typeface="Arial"/>
                <a:cs typeface="Arial"/>
                <a:sym typeface="Arial"/>
              </a:defRPr>
            </a:lvl6pPr>
            <a:lvl7pPr lvl="6" algn="l" rtl="0">
              <a:spcBef>
                <a:spcPts val="0"/>
              </a:spcBef>
              <a:spcAft>
                <a:spcPts val="0"/>
              </a:spcAft>
              <a:buSzPts val="3600"/>
              <a:buFont typeface="Arial"/>
              <a:buNone/>
              <a:defRPr sz="3600" b="1">
                <a:solidFill>
                  <a:schemeClr val="dk1"/>
                </a:solidFill>
                <a:latin typeface="Arial"/>
                <a:ea typeface="Arial"/>
                <a:cs typeface="Arial"/>
                <a:sym typeface="Arial"/>
              </a:defRPr>
            </a:lvl7pPr>
            <a:lvl8pPr lvl="7" algn="l" rtl="0">
              <a:spcBef>
                <a:spcPts val="0"/>
              </a:spcBef>
              <a:spcAft>
                <a:spcPts val="0"/>
              </a:spcAft>
              <a:buSzPts val="3600"/>
              <a:buFont typeface="Arial"/>
              <a:buNone/>
              <a:defRPr sz="3600" b="1">
                <a:solidFill>
                  <a:schemeClr val="dk1"/>
                </a:solidFill>
                <a:latin typeface="Arial"/>
                <a:ea typeface="Arial"/>
                <a:cs typeface="Arial"/>
                <a:sym typeface="Arial"/>
              </a:defRPr>
            </a:lvl8pPr>
            <a:lvl9pPr lvl="8" algn="l" rtl="0">
              <a:spcBef>
                <a:spcPts val="0"/>
              </a:spcBef>
              <a:spcAft>
                <a:spcPts val="0"/>
              </a:spcAft>
              <a:buSzPts val="3600"/>
              <a:buFont typeface="Arial"/>
              <a:buNone/>
              <a:defRPr sz="3600" b="1">
                <a:solidFill>
                  <a:schemeClr val="dk1"/>
                </a:solidFill>
                <a:latin typeface="Arial"/>
                <a:ea typeface="Arial"/>
                <a:cs typeface="Arial"/>
                <a:sym typeface="Arial"/>
              </a:defRPr>
            </a:lvl9pPr>
          </a:lstStyle>
          <a:p>
            <a:endParaRPr/>
          </a:p>
        </p:txBody>
      </p:sp>
      <p:sp>
        <p:nvSpPr>
          <p:cNvPr id="16" name="Google Shape;16;p4"/>
          <p:cNvSpPr txBox="1">
            <a:spLocks noGrp="1"/>
          </p:cNvSpPr>
          <p:nvPr>
            <p:ph type="body" idx="1"/>
          </p:nvPr>
        </p:nvSpPr>
        <p:spPr>
          <a:xfrm>
            <a:off x="457200" y="1600200"/>
            <a:ext cx="3994500" cy="4967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7" name="Google Shape;17;p4"/>
          <p:cNvSpPr txBox="1">
            <a:spLocks noGrp="1"/>
          </p:cNvSpPr>
          <p:nvPr>
            <p:ph type="body" idx="2"/>
          </p:nvPr>
        </p:nvSpPr>
        <p:spPr>
          <a:xfrm>
            <a:off x="4692274" y="1600200"/>
            <a:ext cx="3994500" cy="4967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Font typeface="Arial"/>
              <a:buNone/>
              <a:defRPr sz="3600" b="1">
                <a:solidFill>
                  <a:schemeClr val="dk1"/>
                </a:solidFill>
                <a:latin typeface="Arial"/>
                <a:ea typeface="Arial"/>
                <a:cs typeface="Arial"/>
                <a:sym typeface="Arial"/>
              </a:defRPr>
            </a:lvl1pPr>
            <a:lvl2pPr lvl="1" algn="l" rtl="0">
              <a:spcBef>
                <a:spcPts val="0"/>
              </a:spcBef>
              <a:spcAft>
                <a:spcPts val="0"/>
              </a:spcAft>
              <a:buSzPts val="3600"/>
              <a:buFont typeface="Arial"/>
              <a:buNone/>
              <a:defRPr sz="3600" b="1">
                <a:solidFill>
                  <a:schemeClr val="dk1"/>
                </a:solidFill>
                <a:latin typeface="Arial"/>
                <a:ea typeface="Arial"/>
                <a:cs typeface="Arial"/>
                <a:sym typeface="Arial"/>
              </a:defRPr>
            </a:lvl2pPr>
            <a:lvl3pPr lvl="2" algn="l" rtl="0">
              <a:spcBef>
                <a:spcPts val="0"/>
              </a:spcBef>
              <a:spcAft>
                <a:spcPts val="0"/>
              </a:spcAft>
              <a:buSzPts val="3600"/>
              <a:buFont typeface="Arial"/>
              <a:buNone/>
              <a:defRPr sz="3600" b="1">
                <a:solidFill>
                  <a:schemeClr val="dk1"/>
                </a:solidFill>
                <a:latin typeface="Arial"/>
                <a:ea typeface="Arial"/>
                <a:cs typeface="Arial"/>
                <a:sym typeface="Arial"/>
              </a:defRPr>
            </a:lvl3pPr>
            <a:lvl4pPr lvl="3" algn="l" rtl="0">
              <a:spcBef>
                <a:spcPts val="0"/>
              </a:spcBef>
              <a:spcAft>
                <a:spcPts val="0"/>
              </a:spcAft>
              <a:buSzPts val="3600"/>
              <a:buFont typeface="Arial"/>
              <a:buNone/>
              <a:defRPr sz="3600" b="1">
                <a:solidFill>
                  <a:schemeClr val="dk1"/>
                </a:solidFill>
                <a:latin typeface="Arial"/>
                <a:ea typeface="Arial"/>
                <a:cs typeface="Arial"/>
                <a:sym typeface="Arial"/>
              </a:defRPr>
            </a:lvl4pPr>
            <a:lvl5pPr lvl="4" algn="l" rtl="0">
              <a:spcBef>
                <a:spcPts val="0"/>
              </a:spcBef>
              <a:spcAft>
                <a:spcPts val="0"/>
              </a:spcAft>
              <a:buSzPts val="3600"/>
              <a:buFont typeface="Arial"/>
              <a:buNone/>
              <a:defRPr sz="3600" b="1">
                <a:solidFill>
                  <a:schemeClr val="dk1"/>
                </a:solidFill>
                <a:latin typeface="Arial"/>
                <a:ea typeface="Arial"/>
                <a:cs typeface="Arial"/>
                <a:sym typeface="Arial"/>
              </a:defRPr>
            </a:lvl5pPr>
            <a:lvl6pPr lvl="5" algn="l" rtl="0">
              <a:spcBef>
                <a:spcPts val="0"/>
              </a:spcBef>
              <a:spcAft>
                <a:spcPts val="0"/>
              </a:spcAft>
              <a:buSzPts val="3600"/>
              <a:buFont typeface="Arial"/>
              <a:buNone/>
              <a:defRPr sz="3600" b="1">
                <a:solidFill>
                  <a:schemeClr val="dk1"/>
                </a:solidFill>
                <a:latin typeface="Arial"/>
                <a:ea typeface="Arial"/>
                <a:cs typeface="Arial"/>
                <a:sym typeface="Arial"/>
              </a:defRPr>
            </a:lvl6pPr>
            <a:lvl7pPr lvl="6" algn="l" rtl="0">
              <a:spcBef>
                <a:spcPts val="0"/>
              </a:spcBef>
              <a:spcAft>
                <a:spcPts val="0"/>
              </a:spcAft>
              <a:buSzPts val="3600"/>
              <a:buFont typeface="Arial"/>
              <a:buNone/>
              <a:defRPr sz="3600" b="1">
                <a:solidFill>
                  <a:schemeClr val="dk1"/>
                </a:solidFill>
                <a:latin typeface="Arial"/>
                <a:ea typeface="Arial"/>
                <a:cs typeface="Arial"/>
                <a:sym typeface="Arial"/>
              </a:defRPr>
            </a:lvl7pPr>
            <a:lvl8pPr lvl="7" algn="l" rtl="0">
              <a:spcBef>
                <a:spcPts val="0"/>
              </a:spcBef>
              <a:spcAft>
                <a:spcPts val="0"/>
              </a:spcAft>
              <a:buSzPts val="3600"/>
              <a:buFont typeface="Arial"/>
              <a:buNone/>
              <a:defRPr sz="3600" b="1">
                <a:solidFill>
                  <a:schemeClr val="dk1"/>
                </a:solidFill>
                <a:latin typeface="Arial"/>
                <a:ea typeface="Arial"/>
                <a:cs typeface="Arial"/>
                <a:sym typeface="Arial"/>
              </a:defRPr>
            </a:lvl8pPr>
            <a:lvl9pPr lvl="8" algn="l" rtl="0">
              <a:spcBef>
                <a:spcPts val="0"/>
              </a:spcBef>
              <a:spcAft>
                <a:spcPts val="0"/>
              </a:spcAft>
              <a:buSzPts val="36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
        <p:cNvGrpSpPr/>
        <p:nvPr/>
      </p:nvGrpSpPr>
      <p:grpSpPr>
        <a:xfrm>
          <a:off x="0" y="0"/>
          <a:ext cx="0" cy="0"/>
          <a:chOff x="0" y="0"/>
          <a:chExt cx="0" cy="0"/>
        </a:xfrm>
      </p:grpSpPr>
      <p:sp>
        <p:nvSpPr>
          <p:cNvPr id="21" name="Google Shape;21;p6"/>
          <p:cNvSpPr txBox="1">
            <a:spLocks noGrp="1"/>
          </p:cNvSpPr>
          <p:nvPr>
            <p:ph type="body" idx="1"/>
          </p:nvPr>
        </p:nvSpPr>
        <p:spPr>
          <a:xfrm>
            <a:off x="457200" y="5875079"/>
            <a:ext cx="8229600" cy="692700"/>
          </a:xfrm>
          <a:prstGeom prst="rect">
            <a:avLst/>
          </a:prstGeom>
          <a:noFill/>
          <a:ln>
            <a:noFill/>
          </a:ln>
        </p:spPr>
        <p:txBody>
          <a:bodyPr spcFirstLastPara="1" wrap="square" lIns="91425" tIns="91425" rIns="91425" bIns="91425" anchor="t" anchorCtr="0">
            <a:noAutofit/>
          </a:bodyPr>
          <a:lstStyle>
            <a:lvl1pPr marL="457200" lvl="0" indent="-342900" algn="ctr" rtl="0">
              <a:lnSpc>
                <a:spcPct val="100000"/>
              </a:lnSpc>
              <a:spcBef>
                <a:spcPts val="360"/>
              </a:spcBef>
              <a:spcAft>
                <a:spcPts val="0"/>
              </a:spcAft>
              <a:buClr>
                <a:schemeClr val="dk1"/>
              </a:buClr>
              <a:buSzPts val="1800"/>
              <a:buFont typeface="Arial"/>
              <a:buChar char="●"/>
              <a:defRPr sz="1800">
                <a:solidFill>
                  <a:schemeClr val="dk1"/>
                </a:solidFill>
              </a:defRPr>
            </a:lvl1pPr>
            <a:lvl2pPr marL="914400" lvl="1" indent="-342900" algn="ctr" rtl="0">
              <a:lnSpc>
                <a:spcPct val="100000"/>
              </a:lnSpc>
              <a:spcBef>
                <a:spcPts val="0"/>
              </a:spcBef>
              <a:spcAft>
                <a:spcPts val="0"/>
              </a:spcAft>
              <a:buClr>
                <a:schemeClr val="dk1"/>
              </a:buClr>
              <a:buSzPts val="1800"/>
              <a:buFont typeface="Arial"/>
              <a:buChar char="○"/>
              <a:defRPr sz="1800">
                <a:solidFill>
                  <a:schemeClr val="dk1"/>
                </a:solidFill>
              </a:defRPr>
            </a:lvl2pPr>
            <a:lvl3pPr marL="1371600" lvl="2" indent="-342900" algn="ctr" rtl="0">
              <a:lnSpc>
                <a:spcPct val="100000"/>
              </a:lnSpc>
              <a:spcBef>
                <a:spcPts val="0"/>
              </a:spcBef>
              <a:spcAft>
                <a:spcPts val="0"/>
              </a:spcAft>
              <a:buClr>
                <a:schemeClr val="dk1"/>
              </a:buClr>
              <a:buSzPts val="1800"/>
              <a:buFont typeface="Arial"/>
              <a:buChar char="■"/>
              <a:defRPr sz="1800">
                <a:solidFill>
                  <a:schemeClr val="dk1"/>
                </a:solidFill>
              </a:defRPr>
            </a:lvl3pPr>
            <a:lvl4pPr marL="1828800" lvl="3" indent="-342900" algn="ctr" rtl="0">
              <a:lnSpc>
                <a:spcPct val="100000"/>
              </a:lnSpc>
              <a:spcBef>
                <a:spcPts val="0"/>
              </a:spcBef>
              <a:spcAft>
                <a:spcPts val="0"/>
              </a:spcAft>
              <a:buClr>
                <a:schemeClr val="dk1"/>
              </a:buClr>
              <a:buSzPts val="1800"/>
              <a:buFont typeface="Arial"/>
              <a:buChar char="●"/>
              <a:defRPr sz="1800">
                <a:solidFill>
                  <a:schemeClr val="dk1"/>
                </a:solidFill>
              </a:defRPr>
            </a:lvl4pPr>
            <a:lvl5pPr marL="2286000" lvl="4" indent="-342900" algn="ctr" rtl="0">
              <a:lnSpc>
                <a:spcPct val="100000"/>
              </a:lnSpc>
              <a:spcBef>
                <a:spcPts val="0"/>
              </a:spcBef>
              <a:spcAft>
                <a:spcPts val="0"/>
              </a:spcAft>
              <a:buClr>
                <a:schemeClr val="dk1"/>
              </a:buClr>
              <a:buSzPts val="1800"/>
              <a:buFont typeface="Arial"/>
              <a:buChar char="○"/>
              <a:defRPr sz="1800">
                <a:solidFill>
                  <a:schemeClr val="dk1"/>
                </a:solidFill>
              </a:defRPr>
            </a:lvl5pPr>
            <a:lvl6pPr marL="2743200" lvl="5" indent="-342900" algn="ctr" rtl="0">
              <a:lnSpc>
                <a:spcPct val="100000"/>
              </a:lnSpc>
              <a:spcBef>
                <a:spcPts val="0"/>
              </a:spcBef>
              <a:spcAft>
                <a:spcPts val="0"/>
              </a:spcAft>
              <a:buClr>
                <a:schemeClr val="dk1"/>
              </a:buClr>
              <a:buSzPts val="1800"/>
              <a:buFont typeface="Arial"/>
              <a:buChar char="■"/>
              <a:defRPr sz="1800">
                <a:solidFill>
                  <a:schemeClr val="dk1"/>
                </a:solidFill>
              </a:defRPr>
            </a:lvl6pPr>
            <a:lvl7pPr marL="3200400" lvl="6" indent="-342900" algn="ctr" rtl="0">
              <a:lnSpc>
                <a:spcPct val="100000"/>
              </a:lnSpc>
              <a:spcBef>
                <a:spcPts val="0"/>
              </a:spcBef>
              <a:spcAft>
                <a:spcPts val="0"/>
              </a:spcAft>
              <a:buClr>
                <a:schemeClr val="dk1"/>
              </a:buClr>
              <a:buSzPts val="1800"/>
              <a:buFont typeface="Arial"/>
              <a:buChar char="●"/>
              <a:defRPr sz="1800">
                <a:solidFill>
                  <a:schemeClr val="dk1"/>
                </a:solidFill>
              </a:defRPr>
            </a:lvl7pPr>
            <a:lvl8pPr marL="3657600" lvl="7" indent="-342900" algn="ctr" rtl="0">
              <a:lnSpc>
                <a:spcPct val="100000"/>
              </a:lnSpc>
              <a:spcBef>
                <a:spcPts val="0"/>
              </a:spcBef>
              <a:spcAft>
                <a:spcPts val="0"/>
              </a:spcAft>
              <a:buClr>
                <a:schemeClr val="dk1"/>
              </a:buClr>
              <a:buSzPts val="1800"/>
              <a:buFont typeface="Arial"/>
              <a:buChar char="○"/>
              <a:defRPr sz="1800">
                <a:solidFill>
                  <a:schemeClr val="dk1"/>
                </a:solidFill>
              </a:defRPr>
            </a:lvl8pPr>
            <a:lvl9pPr marL="4114800" lvl="8" indent="-342900" algn="ctr" rtl="0">
              <a:lnSpc>
                <a:spcPct val="100000"/>
              </a:lnSpc>
              <a:spcBef>
                <a:spcPts val="0"/>
              </a:spcBef>
              <a:spcAft>
                <a:spcPts val="0"/>
              </a:spcAft>
              <a:buClr>
                <a:schemeClr val="dk1"/>
              </a:buClr>
              <a:buSzPts val="1800"/>
              <a:buFont typeface="Arial"/>
              <a:buChar char="■"/>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10"/>
          <p:cNvSpPr txBox="1">
            <a:spLocks noGrp="1"/>
          </p:cNvSpPr>
          <p:nvPr>
            <p:ph type="ctrTitle"/>
          </p:nvPr>
        </p:nvSpPr>
        <p:spPr>
          <a:xfrm>
            <a:off x="822960" y="2743200"/>
            <a:ext cx="7498200" cy="1097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333333"/>
              </a:buClr>
              <a:buSzPts val="4800"/>
              <a:buChar char="●"/>
              <a:defRPr sz="4800">
                <a:solidFill>
                  <a:srgbClr val="333333"/>
                </a:solidFill>
              </a:defRPr>
            </a:lvl1pPr>
            <a:lvl2pPr lvl="1" algn="ctr" rtl="0">
              <a:spcBef>
                <a:spcPts val="0"/>
              </a:spcBef>
              <a:spcAft>
                <a:spcPts val="0"/>
              </a:spcAft>
              <a:buClr>
                <a:srgbClr val="333333"/>
              </a:buClr>
              <a:buSzPts val="4800"/>
              <a:buChar char="○"/>
              <a:defRPr sz="4800">
                <a:solidFill>
                  <a:srgbClr val="333333"/>
                </a:solidFill>
              </a:defRPr>
            </a:lvl2pPr>
            <a:lvl3pPr lvl="2" algn="ctr" rtl="0">
              <a:spcBef>
                <a:spcPts val="0"/>
              </a:spcBef>
              <a:spcAft>
                <a:spcPts val="0"/>
              </a:spcAft>
              <a:buClr>
                <a:srgbClr val="333333"/>
              </a:buClr>
              <a:buSzPts val="4800"/>
              <a:buChar char="■"/>
              <a:defRPr sz="4800">
                <a:solidFill>
                  <a:srgbClr val="333333"/>
                </a:solidFill>
              </a:defRPr>
            </a:lvl3pPr>
            <a:lvl4pPr lvl="3" algn="ctr" rtl="0">
              <a:spcBef>
                <a:spcPts val="0"/>
              </a:spcBef>
              <a:spcAft>
                <a:spcPts val="0"/>
              </a:spcAft>
              <a:buClr>
                <a:srgbClr val="333333"/>
              </a:buClr>
              <a:buSzPts val="4800"/>
              <a:buChar char="●"/>
              <a:defRPr sz="4800">
                <a:solidFill>
                  <a:srgbClr val="333333"/>
                </a:solidFill>
              </a:defRPr>
            </a:lvl4pPr>
            <a:lvl5pPr lvl="4" algn="ctr" rtl="0">
              <a:spcBef>
                <a:spcPts val="0"/>
              </a:spcBef>
              <a:spcAft>
                <a:spcPts val="0"/>
              </a:spcAft>
              <a:buClr>
                <a:srgbClr val="333333"/>
              </a:buClr>
              <a:buSzPts val="4800"/>
              <a:buChar char="○"/>
              <a:defRPr sz="4800">
                <a:solidFill>
                  <a:srgbClr val="333333"/>
                </a:solidFill>
              </a:defRPr>
            </a:lvl5pPr>
            <a:lvl6pPr lvl="5" algn="ctr" rtl="0">
              <a:spcBef>
                <a:spcPts val="0"/>
              </a:spcBef>
              <a:spcAft>
                <a:spcPts val="0"/>
              </a:spcAft>
              <a:buClr>
                <a:srgbClr val="333333"/>
              </a:buClr>
              <a:buSzPts val="4800"/>
              <a:buChar char="■"/>
              <a:defRPr sz="4800">
                <a:solidFill>
                  <a:srgbClr val="333333"/>
                </a:solidFill>
              </a:defRPr>
            </a:lvl6pPr>
            <a:lvl7pPr lvl="6" algn="ctr" rtl="0">
              <a:spcBef>
                <a:spcPts val="0"/>
              </a:spcBef>
              <a:spcAft>
                <a:spcPts val="0"/>
              </a:spcAft>
              <a:buClr>
                <a:srgbClr val="333333"/>
              </a:buClr>
              <a:buSzPts val="4800"/>
              <a:buChar char="●"/>
              <a:defRPr sz="4800">
                <a:solidFill>
                  <a:srgbClr val="333333"/>
                </a:solidFill>
              </a:defRPr>
            </a:lvl7pPr>
            <a:lvl8pPr lvl="7" algn="ctr" rtl="0">
              <a:spcBef>
                <a:spcPts val="0"/>
              </a:spcBef>
              <a:spcAft>
                <a:spcPts val="0"/>
              </a:spcAft>
              <a:buClr>
                <a:srgbClr val="333333"/>
              </a:buClr>
              <a:buSzPts val="4800"/>
              <a:buChar char="○"/>
              <a:defRPr sz="4800">
                <a:solidFill>
                  <a:srgbClr val="333333"/>
                </a:solidFill>
              </a:defRPr>
            </a:lvl8pPr>
            <a:lvl9pPr lvl="8" algn="ctr" rtl="0">
              <a:spcBef>
                <a:spcPts val="0"/>
              </a:spcBef>
              <a:spcAft>
                <a:spcPts val="0"/>
              </a:spcAft>
              <a:buClr>
                <a:srgbClr val="333333"/>
              </a:buClr>
              <a:buSzPts val="4800"/>
              <a:buChar char="■"/>
              <a:defRPr sz="4800">
                <a:solidFill>
                  <a:srgbClr val="333333"/>
                </a:solidFill>
              </a:defRPr>
            </a:lvl9pPr>
          </a:lstStyle>
          <a:p>
            <a:endParaRPr/>
          </a:p>
        </p:txBody>
      </p:sp>
      <p:sp>
        <p:nvSpPr>
          <p:cNvPr id="27" name="Google Shape;27;p10"/>
          <p:cNvSpPr txBox="1">
            <a:spLocks noGrp="1"/>
          </p:cNvSpPr>
          <p:nvPr>
            <p:ph type="subTitle" idx="1"/>
          </p:nvPr>
        </p:nvSpPr>
        <p:spPr>
          <a:xfrm>
            <a:off x="1645920" y="4114800"/>
            <a:ext cx="5852100" cy="822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999999"/>
              </a:buClr>
              <a:buSzPts val="3200"/>
              <a:buChar char="●"/>
              <a:defRPr sz="3200">
                <a:solidFill>
                  <a:srgbClr val="999999"/>
                </a:solidFill>
              </a:defRPr>
            </a:lvl1pPr>
            <a:lvl2pPr lvl="1" algn="ctr" rtl="0">
              <a:spcBef>
                <a:spcPts val="0"/>
              </a:spcBef>
              <a:spcAft>
                <a:spcPts val="0"/>
              </a:spcAft>
              <a:buClr>
                <a:srgbClr val="999999"/>
              </a:buClr>
              <a:buSzPts val="3200"/>
              <a:buChar char="○"/>
              <a:defRPr sz="3200">
                <a:solidFill>
                  <a:srgbClr val="999999"/>
                </a:solidFill>
              </a:defRPr>
            </a:lvl2pPr>
            <a:lvl3pPr lvl="2" algn="ctr" rtl="0">
              <a:spcBef>
                <a:spcPts val="0"/>
              </a:spcBef>
              <a:spcAft>
                <a:spcPts val="0"/>
              </a:spcAft>
              <a:buClr>
                <a:srgbClr val="999999"/>
              </a:buClr>
              <a:buSzPts val="3200"/>
              <a:buChar char="■"/>
              <a:defRPr sz="3200">
                <a:solidFill>
                  <a:srgbClr val="999999"/>
                </a:solidFill>
              </a:defRPr>
            </a:lvl3pPr>
            <a:lvl4pPr lvl="3" algn="ctr" rtl="0">
              <a:spcBef>
                <a:spcPts val="0"/>
              </a:spcBef>
              <a:spcAft>
                <a:spcPts val="0"/>
              </a:spcAft>
              <a:buClr>
                <a:srgbClr val="999999"/>
              </a:buClr>
              <a:buSzPts val="3200"/>
              <a:buChar char="●"/>
              <a:defRPr sz="3200">
                <a:solidFill>
                  <a:srgbClr val="999999"/>
                </a:solidFill>
              </a:defRPr>
            </a:lvl4pPr>
            <a:lvl5pPr lvl="4" algn="ctr" rtl="0">
              <a:spcBef>
                <a:spcPts val="0"/>
              </a:spcBef>
              <a:spcAft>
                <a:spcPts val="0"/>
              </a:spcAft>
              <a:buClr>
                <a:srgbClr val="999999"/>
              </a:buClr>
              <a:buSzPts val="3200"/>
              <a:buChar char="○"/>
              <a:defRPr sz="3200">
                <a:solidFill>
                  <a:srgbClr val="999999"/>
                </a:solidFill>
              </a:defRPr>
            </a:lvl5pPr>
            <a:lvl6pPr lvl="5" algn="ctr" rtl="0">
              <a:spcBef>
                <a:spcPts val="0"/>
              </a:spcBef>
              <a:spcAft>
                <a:spcPts val="0"/>
              </a:spcAft>
              <a:buClr>
                <a:srgbClr val="999999"/>
              </a:buClr>
              <a:buSzPts val="3200"/>
              <a:buChar char="■"/>
              <a:defRPr sz="3200">
                <a:solidFill>
                  <a:srgbClr val="999999"/>
                </a:solidFill>
              </a:defRPr>
            </a:lvl6pPr>
            <a:lvl7pPr lvl="6" algn="ctr" rtl="0">
              <a:spcBef>
                <a:spcPts val="0"/>
              </a:spcBef>
              <a:spcAft>
                <a:spcPts val="0"/>
              </a:spcAft>
              <a:buClr>
                <a:srgbClr val="999999"/>
              </a:buClr>
              <a:buSzPts val="3200"/>
              <a:buChar char="●"/>
              <a:defRPr sz="3200">
                <a:solidFill>
                  <a:srgbClr val="999999"/>
                </a:solidFill>
              </a:defRPr>
            </a:lvl7pPr>
            <a:lvl8pPr lvl="7" algn="ctr" rtl="0">
              <a:spcBef>
                <a:spcPts val="0"/>
              </a:spcBef>
              <a:spcAft>
                <a:spcPts val="0"/>
              </a:spcAft>
              <a:buClr>
                <a:srgbClr val="999999"/>
              </a:buClr>
              <a:buSzPts val="3200"/>
              <a:buChar char="○"/>
              <a:defRPr sz="3200">
                <a:solidFill>
                  <a:srgbClr val="999999"/>
                </a:solidFill>
              </a:defRPr>
            </a:lvl8pPr>
            <a:lvl9pPr lvl="8" algn="ctr" rtl="0">
              <a:spcBef>
                <a:spcPts val="0"/>
              </a:spcBef>
              <a:spcAft>
                <a:spcPts val="0"/>
              </a:spcAft>
              <a:buClr>
                <a:srgbClr val="999999"/>
              </a:buClr>
              <a:buSzPts val="3200"/>
              <a:buChar char="■"/>
              <a:defRPr sz="3200">
                <a:solidFill>
                  <a:srgbClr val="999999"/>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11"/>
          <p:cNvSpPr txBox="1">
            <a:spLocks noGrp="1"/>
          </p:cNvSpPr>
          <p:nvPr>
            <p:ph type="title"/>
          </p:nvPr>
        </p:nvSpPr>
        <p:spPr>
          <a:xfrm>
            <a:off x="274320" y="274320"/>
            <a:ext cx="8595300" cy="822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333333"/>
              </a:buClr>
              <a:buSzPts val="4267"/>
              <a:buChar char="●"/>
              <a:defRPr sz="4266">
                <a:solidFill>
                  <a:srgbClr val="333333"/>
                </a:solidFill>
              </a:defRPr>
            </a:lvl1pPr>
            <a:lvl2pPr lvl="1" rtl="0">
              <a:spcBef>
                <a:spcPts val="0"/>
              </a:spcBef>
              <a:spcAft>
                <a:spcPts val="0"/>
              </a:spcAft>
              <a:buClr>
                <a:srgbClr val="333333"/>
              </a:buClr>
              <a:buSzPts val="4267"/>
              <a:buChar char="○"/>
              <a:defRPr sz="4266">
                <a:solidFill>
                  <a:srgbClr val="333333"/>
                </a:solidFill>
              </a:defRPr>
            </a:lvl2pPr>
            <a:lvl3pPr lvl="2" rtl="0">
              <a:spcBef>
                <a:spcPts val="0"/>
              </a:spcBef>
              <a:spcAft>
                <a:spcPts val="0"/>
              </a:spcAft>
              <a:buClr>
                <a:srgbClr val="333333"/>
              </a:buClr>
              <a:buSzPts val="4267"/>
              <a:buChar char="■"/>
              <a:defRPr sz="4266">
                <a:solidFill>
                  <a:srgbClr val="333333"/>
                </a:solidFill>
              </a:defRPr>
            </a:lvl3pPr>
            <a:lvl4pPr lvl="3" rtl="0">
              <a:spcBef>
                <a:spcPts val="0"/>
              </a:spcBef>
              <a:spcAft>
                <a:spcPts val="0"/>
              </a:spcAft>
              <a:buClr>
                <a:srgbClr val="333333"/>
              </a:buClr>
              <a:buSzPts val="4267"/>
              <a:buChar char="●"/>
              <a:defRPr sz="4266">
                <a:solidFill>
                  <a:srgbClr val="333333"/>
                </a:solidFill>
              </a:defRPr>
            </a:lvl4pPr>
            <a:lvl5pPr lvl="4" rtl="0">
              <a:spcBef>
                <a:spcPts val="0"/>
              </a:spcBef>
              <a:spcAft>
                <a:spcPts val="0"/>
              </a:spcAft>
              <a:buClr>
                <a:srgbClr val="333333"/>
              </a:buClr>
              <a:buSzPts val="4267"/>
              <a:buChar char="○"/>
              <a:defRPr sz="4266">
                <a:solidFill>
                  <a:srgbClr val="333333"/>
                </a:solidFill>
              </a:defRPr>
            </a:lvl5pPr>
            <a:lvl6pPr lvl="5" rtl="0">
              <a:spcBef>
                <a:spcPts val="0"/>
              </a:spcBef>
              <a:spcAft>
                <a:spcPts val="0"/>
              </a:spcAft>
              <a:buClr>
                <a:srgbClr val="333333"/>
              </a:buClr>
              <a:buSzPts val="4267"/>
              <a:buChar char="■"/>
              <a:defRPr sz="4266">
                <a:solidFill>
                  <a:srgbClr val="333333"/>
                </a:solidFill>
              </a:defRPr>
            </a:lvl6pPr>
            <a:lvl7pPr lvl="6" rtl="0">
              <a:spcBef>
                <a:spcPts val="0"/>
              </a:spcBef>
              <a:spcAft>
                <a:spcPts val="0"/>
              </a:spcAft>
              <a:buClr>
                <a:srgbClr val="333333"/>
              </a:buClr>
              <a:buSzPts val="4267"/>
              <a:buChar char="●"/>
              <a:defRPr sz="4266">
                <a:solidFill>
                  <a:srgbClr val="333333"/>
                </a:solidFill>
              </a:defRPr>
            </a:lvl7pPr>
            <a:lvl8pPr lvl="7" rtl="0">
              <a:spcBef>
                <a:spcPts val="0"/>
              </a:spcBef>
              <a:spcAft>
                <a:spcPts val="0"/>
              </a:spcAft>
              <a:buClr>
                <a:srgbClr val="333333"/>
              </a:buClr>
              <a:buSzPts val="4267"/>
              <a:buChar char="○"/>
              <a:defRPr sz="4266">
                <a:solidFill>
                  <a:srgbClr val="333333"/>
                </a:solidFill>
              </a:defRPr>
            </a:lvl8pPr>
            <a:lvl9pPr lvl="8" rtl="0">
              <a:spcBef>
                <a:spcPts val="0"/>
              </a:spcBef>
              <a:spcAft>
                <a:spcPts val="0"/>
              </a:spcAft>
              <a:buClr>
                <a:srgbClr val="333333"/>
              </a:buClr>
              <a:buSzPts val="4267"/>
              <a:buChar char="■"/>
              <a:defRPr sz="4266">
                <a:solidFill>
                  <a:srgbClr val="333333"/>
                </a:solidFill>
              </a:defRPr>
            </a:lvl9pPr>
          </a:lstStyle>
          <a:p>
            <a:endParaRPr/>
          </a:p>
        </p:txBody>
      </p:sp>
      <p:sp>
        <p:nvSpPr>
          <p:cNvPr id="30" name="Google Shape;30;p11"/>
          <p:cNvSpPr txBox="1">
            <a:spLocks noGrp="1"/>
          </p:cNvSpPr>
          <p:nvPr>
            <p:ph type="body" idx="1"/>
          </p:nvPr>
        </p:nvSpPr>
        <p:spPr>
          <a:xfrm>
            <a:off x="274320" y="1645920"/>
            <a:ext cx="8595300" cy="4937700"/>
          </a:xfrm>
          <a:prstGeom prst="rect">
            <a:avLst/>
          </a:prstGeom>
          <a:noFill/>
          <a:ln>
            <a:noFill/>
          </a:ln>
        </p:spPr>
        <p:txBody>
          <a:bodyPr spcFirstLastPara="1" wrap="square" lIns="91425" tIns="91425" rIns="91425" bIns="91425" anchor="t" anchorCtr="0">
            <a:noAutofit/>
          </a:bodyPr>
          <a:lstStyle>
            <a:lvl1pPr marL="457200" lvl="0" indent="-397933" rtl="0">
              <a:spcBef>
                <a:spcPts val="0"/>
              </a:spcBef>
              <a:spcAft>
                <a:spcPts val="0"/>
              </a:spcAft>
              <a:buClr>
                <a:srgbClr val="333333"/>
              </a:buClr>
              <a:buSzPts val="2667"/>
              <a:buChar char="●"/>
              <a:defRPr sz="2666">
                <a:solidFill>
                  <a:srgbClr val="333333"/>
                </a:solidFill>
              </a:defRPr>
            </a:lvl1pPr>
            <a:lvl2pPr marL="914400" lvl="1" indent="-397933" rtl="0">
              <a:spcBef>
                <a:spcPts val="0"/>
              </a:spcBef>
              <a:spcAft>
                <a:spcPts val="0"/>
              </a:spcAft>
              <a:buClr>
                <a:srgbClr val="333333"/>
              </a:buClr>
              <a:buSzPts val="2667"/>
              <a:buChar char="○"/>
              <a:defRPr sz="2666">
                <a:solidFill>
                  <a:srgbClr val="333333"/>
                </a:solidFill>
              </a:defRPr>
            </a:lvl2pPr>
            <a:lvl3pPr marL="1371600" lvl="2" indent="-397933" rtl="0">
              <a:spcBef>
                <a:spcPts val="0"/>
              </a:spcBef>
              <a:spcAft>
                <a:spcPts val="0"/>
              </a:spcAft>
              <a:buClr>
                <a:srgbClr val="333333"/>
              </a:buClr>
              <a:buSzPts val="2667"/>
              <a:buChar char="■"/>
              <a:defRPr sz="2666">
                <a:solidFill>
                  <a:srgbClr val="333333"/>
                </a:solidFill>
              </a:defRPr>
            </a:lvl3pPr>
            <a:lvl4pPr marL="1828800" lvl="3" indent="-397933" rtl="0">
              <a:spcBef>
                <a:spcPts val="0"/>
              </a:spcBef>
              <a:spcAft>
                <a:spcPts val="0"/>
              </a:spcAft>
              <a:buClr>
                <a:srgbClr val="333333"/>
              </a:buClr>
              <a:buSzPts val="2667"/>
              <a:buChar char="●"/>
              <a:defRPr sz="2666">
                <a:solidFill>
                  <a:srgbClr val="333333"/>
                </a:solidFill>
              </a:defRPr>
            </a:lvl4pPr>
            <a:lvl5pPr marL="2286000" lvl="4" indent="-397933" rtl="0">
              <a:spcBef>
                <a:spcPts val="0"/>
              </a:spcBef>
              <a:spcAft>
                <a:spcPts val="0"/>
              </a:spcAft>
              <a:buClr>
                <a:srgbClr val="333333"/>
              </a:buClr>
              <a:buSzPts val="2667"/>
              <a:buChar char="○"/>
              <a:defRPr sz="2666">
                <a:solidFill>
                  <a:srgbClr val="333333"/>
                </a:solidFill>
              </a:defRPr>
            </a:lvl5pPr>
            <a:lvl6pPr marL="2743200" lvl="5" indent="-397933" rtl="0">
              <a:spcBef>
                <a:spcPts val="0"/>
              </a:spcBef>
              <a:spcAft>
                <a:spcPts val="0"/>
              </a:spcAft>
              <a:buClr>
                <a:srgbClr val="333333"/>
              </a:buClr>
              <a:buSzPts val="2667"/>
              <a:buChar char="■"/>
              <a:defRPr sz="2666">
                <a:solidFill>
                  <a:srgbClr val="333333"/>
                </a:solidFill>
              </a:defRPr>
            </a:lvl6pPr>
            <a:lvl7pPr marL="3200400" lvl="6" indent="-397933" rtl="0">
              <a:spcBef>
                <a:spcPts val="0"/>
              </a:spcBef>
              <a:spcAft>
                <a:spcPts val="0"/>
              </a:spcAft>
              <a:buClr>
                <a:srgbClr val="333333"/>
              </a:buClr>
              <a:buSzPts val="2667"/>
              <a:buChar char="●"/>
              <a:defRPr sz="2666">
                <a:solidFill>
                  <a:srgbClr val="333333"/>
                </a:solidFill>
              </a:defRPr>
            </a:lvl7pPr>
            <a:lvl8pPr marL="3657600" lvl="7" indent="-397933" rtl="0">
              <a:spcBef>
                <a:spcPts val="0"/>
              </a:spcBef>
              <a:spcAft>
                <a:spcPts val="0"/>
              </a:spcAft>
              <a:buClr>
                <a:srgbClr val="333333"/>
              </a:buClr>
              <a:buSzPts val="2667"/>
              <a:buChar char="○"/>
              <a:defRPr sz="2666">
                <a:solidFill>
                  <a:srgbClr val="333333"/>
                </a:solidFill>
              </a:defRPr>
            </a:lvl8pPr>
            <a:lvl9pPr marL="4114800" lvl="8" indent="-397933" rtl="0">
              <a:spcBef>
                <a:spcPts val="0"/>
              </a:spcBef>
              <a:spcAft>
                <a:spcPts val="0"/>
              </a:spcAft>
              <a:buClr>
                <a:srgbClr val="333333"/>
              </a:buClr>
              <a:buSzPts val="2667"/>
              <a:buChar char="■"/>
              <a:defRPr sz="2666">
                <a:solidFill>
                  <a:srgbClr val="33333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lvl="2"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lvl="3"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lvl="4"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lvl="5"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lvl="6"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lvl="7"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lvl="8"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noAutofit/>
          </a:bodyPr>
          <a:lstStyle>
            <a:lvl1pPr marL="457200" lvl="0" indent="-419100" algn="l" rtl="0">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lvl="1" indent="-381000" algn="l" rtl="0">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lvl="2" indent="-381000" algn="l" rtl="0">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lvl="3"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lvl="4"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lvl="5"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lvl="6"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lvl="7"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lvl="8"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3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lvl="2"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lvl="3"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lvl="4"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lvl="5"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lvl="6"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lvl="7"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lvl="8"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noAutofit/>
          </a:bodyPr>
          <a:lstStyle>
            <a:lvl1pPr marL="457200" lvl="0" indent="-419100" algn="l" rtl="0">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lvl="1" indent="-381000" algn="l" rtl="0">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lvl="2" indent="-381000" algn="l" rtl="0">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lvl="3"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lvl="4"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lvl="5"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lvl="6"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lvl="7"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lvl="8"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02341823"/>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4rRtdvxJD9g"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video" Target="https://www.youtube.com/embed/ymCa87hYIUE"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ideo" Target="https://www.youtube.com/embed/VvJZTQfYFqA" TargetMode="Externa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9.jpg"/><Relationship Id="rId4" Type="http://schemas.openxmlformats.org/officeDocument/2006/relationships/image" Target="../media/image10.jpg"/><Relationship Id="rId9"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www.philtulga.com/Peter.html"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midnightmusic.com/2016/02/31-fantastic-free-peter-and-the-wolf-resources/" TargetMode="External"/><Relationship Id="rId5" Type="http://schemas.openxmlformats.org/officeDocument/2006/relationships/hyperlink" Target="http://thefantasticfive-hockmana.blogspot.com/2011/01/peter-and-wolf-mini-unit.html" TargetMode="External"/><Relationship Id="rId4" Type="http://schemas.openxmlformats.org/officeDocument/2006/relationships/hyperlink" Target="https://www.mydso.com/dso-kids/for-teachers/resources-and-lesson-pla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LD0B2Wjc3e0"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ideo" Target="https://www.youtube.com/embed/R0JKCYZ8hng" TargetMode="Externa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qNQ0B1Cdz3g"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dle4djzWa2o"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xZO5KTJTwhE"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20"/>
          <p:cNvSpPr txBox="1"/>
          <p:nvPr/>
        </p:nvSpPr>
        <p:spPr>
          <a:xfrm>
            <a:off x="500550" y="3046550"/>
            <a:ext cx="8142900" cy="30465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endParaRPr sz="4800" dirty="0"/>
          </a:p>
          <a:p>
            <a:pPr marL="0" lvl="0" indent="0" algn="ctr" rtl="0">
              <a:lnSpc>
                <a:spcPct val="100000"/>
              </a:lnSpc>
              <a:spcBef>
                <a:spcPts val="0"/>
              </a:spcBef>
              <a:spcAft>
                <a:spcPts val="0"/>
              </a:spcAft>
              <a:buNone/>
            </a:pPr>
            <a:r>
              <a:rPr lang="en" sz="4800" b="1" dirty="0">
                <a:solidFill>
                  <a:srgbClr val="000000"/>
                </a:solidFill>
                <a:latin typeface="Arial"/>
                <a:ea typeface="Arial"/>
                <a:cs typeface="Arial"/>
                <a:sym typeface="Arial"/>
              </a:rPr>
              <a:t>Discover Music Concert</a:t>
            </a:r>
            <a:endParaRPr sz="4800" b="1"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666" dirty="0">
                <a:solidFill>
                  <a:srgbClr val="000000"/>
                </a:solidFill>
                <a:latin typeface="Arial"/>
                <a:ea typeface="Arial"/>
                <a:cs typeface="Arial"/>
                <a:sym typeface="Arial"/>
              </a:rPr>
              <a:t>Friday,</a:t>
            </a:r>
            <a:r>
              <a:rPr lang="en" sz="2666" dirty="0"/>
              <a:t> </a:t>
            </a:r>
            <a:r>
              <a:rPr lang="en" sz="2666" dirty="0" smtClean="0"/>
              <a:t>February 2</a:t>
            </a:r>
            <a:r>
              <a:rPr lang="en" sz="2666" dirty="0" smtClean="0">
                <a:solidFill>
                  <a:srgbClr val="000000"/>
                </a:solidFill>
                <a:latin typeface="Arial"/>
                <a:ea typeface="Arial"/>
                <a:cs typeface="Arial"/>
                <a:sym typeface="Arial"/>
              </a:rPr>
              <a:t>, 20</a:t>
            </a:r>
            <a:r>
              <a:rPr lang="en" sz="2666" dirty="0" smtClean="0"/>
              <a:t>24</a:t>
            </a:r>
            <a:endParaRPr sz="2666"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666" dirty="0">
                <a:solidFill>
                  <a:srgbClr val="000000"/>
                </a:solidFill>
                <a:latin typeface="Arial"/>
                <a:ea typeface="Arial"/>
                <a:cs typeface="Arial"/>
                <a:sym typeface="Arial"/>
              </a:rPr>
              <a:t> </a:t>
            </a:r>
            <a:endParaRPr sz="2666"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666" dirty="0">
                <a:solidFill>
                  <a:srgbClr val="000000"/>
                </a:solidFill>
                <a:latin typeface="Arial"/>
                <a:ea typeface="Arial"/>
                <a:cs typeface="Arial"/>
                <a:sym typeface="Arial"/>
              </a:rPr>
              <a:t>Dr. Paul-Elliott Cobbs, conductor</a:t>
            </a:r>
            <a:endParaRPr sz="2666"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2666" dirty="0">
                <a:solidFill>
                  <a:srgbClr val="000000"/>
                </a:solidFill>
                <a:latin typeface="Arial"/>
                <a:ea typeface="Arial"/>
                <a:cs typeface="Arial"/>
                <a:sym typeface="Arial"/>
              </a:rPr>
              <a:t> </a:t>
            </a:r>
            <a:endParaRPr sz="2666"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t="32997" b="38855"/>
          <a:stretch/>
        </p:blipFill>
        <p:spPr>
          <a:xfrm>
            <a:off x="571130" y="1108363"/>
            <a:ext cx="8072320" cy="22706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9"/>
          <p:cNvSpPr txBox="1">
            <a:spLocks noGrp="1"/>
          </p:cNvSpPr>
          <p:nvPr>
            <p:ph type="body" idx="1"/>
          </p:nvPr>
        </p:nvSpPr>
        <p:spPr>
          <a:xfrm>
            <a:off x="274320" y="4959252"/>
            <a:ext cx="8657100" cy="1812600"/>
          </a:xfrm>
          <a:prstGeom prst="rect">
            <a:avLst/>
          </a:prstGeom>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3200">
                <a:solidFill>
                  <a:srgbClr val="000000"/>
                </a:solidFill>
                <a:latin typeface="Arial"/>
                <a:ea typeface="Arial"/>
                <a:cs typeface="Arial"/>
                <a:sym typeface="Arial"/>
              </a:rPr>
              <a:t>The Percussion Family</a:t>
            </a:r>
            <a:endParaRPr sz="32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666">
                <a:solidFill>
                  <a:srgbClr val="000000"/>
                </a:solidFill>
                <a:latin typeface="Arial"/>
                <a:ea typeface="Arial"/>
                <a:cs typeface="Arial"/>
                <a:sym typeface="Arial"/>
              </a:rPr>
              <a:t>There are many instruments in the percussion family.  Here are four instruments that you will see at the concert.</a:t>
            </a:r>
            <a:endParaRPr sz="2666">
              <a:solidFill>
                <a:srgbClr val="000000"/>
              </a:solidFill>
              <a:latin typeface="Arial"/>
              <a:ea typeface="Arial"/>
              <a:cs typeface="Arial"/>
              <a:sym typeface="Arial"/>
            </a:endParaRPr>
          </a:p>
        </p:txBody>
      </p:sp>
      <p:pic>
        <p:nvPicPr>
          <p:cNvPr id="127" name="Google Shape;127;p29"/>
          <p:cNvPicPr preferRelativeResize="0"/>
          <p:nvPr/>
        </p:nvPicPr>
        <p:blipFill>
          <a:blip r:embed="rId3">
            <a:alphaModFix/>
          </a:blip>
          <a:stretch>
            <a:fillRect/>
          </a:stretch>
        </p:blipFill>
        <p:spPr>
          <a:xfrm>
            <a:off x="365760" y="274320"/>
            <a:ext cx="3629160" cy="2716268"/>
          </a:xfrm>
          <a:prstGeom prst="rect">
            <a:avLst/>
          </a:prstGeom>
          <a:noFill/>
          <a:ln>
            <a:noFill/>
          </a:ln>
        </p:spPr>
      </p:pic>
      <p:pic>
        <p:nvPicPr>
          <p:cNvPr id="128" name="Google Shape;128;p29"/>
          <p:cNvPicPr preferRelativeResize="0"/>
          <p:nvPr/>
        </p:nvPicPr>
        <p:blipFill>
          <a:blip r:embed="rId4">
            <a:alphaModFix/>
          </a:blip>
          <a:stretch>
            <a:fillRect/>
          </a:stretch>
        </p:blipFill>
        <p:spPr>
          <a:xfrm>
            <a:off x="5212080" y="562185"/>
            <a:ext cx="2902365" cy="2717190"/>
          </a:xfrm>
          <a:prstGeom prst="rect">
            <a:avLst/>
          </a:prstGeom>
          <a:noFill/>
          <a:ln>
            <a:noFill/>
          </a:ln>
        </p:spPr>
      </p:pic>
      <p:pic>
        <p:nvPicPr>
          <p:cNvPr id="129" name="Google Shape;129;p29"/>
          <p:cNvPicPr preferRelativeResize="0"/>
          <p:nvPr/>
        </p:nvPicPr>
        <p:blipFill>
          <a:blip r:embed="rId5">
            <a:alphaModFix/>
          </a:blip>
          <a:stretch>
            <a:fillRect/>
          </a:stretch>
        </p:blipFill>
        <p:spPr>
          <a:xfrm>
            <a:off x="1097280" y="3200400"/>
            <a:ext cx="1815165" cy="1169910"/>
          </a:xfrm>
          <a:prstGeom prst="rect">
            <a:avLst/>
          </a:prstGeom>
          <a:noFill/>
          <a:ln>
            <a:noFill/>
          </a:ln>
        </p:spPr>
      </p:pic>
      <p:pic>
        <p:nvPicPr>
          <p:cNvPr id="130" name="Google Shape;130;p29"/>
          <p:cNvPicPr preferRelativeResize="0"/>
          <p:nvPr/>
        </p:nvPicPr>
        <p:blipFill>
          <a:blip r:embed="rId6">
            <a:alphaModFix/>
          </a:blip>
          <a:stretch>
            <a:fillRect/>
          </a:stretch>
        </p:blipFill>
        <p:spPr>
          <a:xfrm>
            <a:off x="5079340" y="2622397"/>
            <a:ext cx="1621372" cy="2325915"/>
          </a:xfrm>
          <a:prstGeom prst="rect">
            <a:avLst/>
          </a:prstGeom>
          <a:noFill/>
          <a:ln>
            <a:noFill/>
          </a:ln>
        </p:spPr>
      </p:pic>
      <p:sp>
        <p:nvSpPr>
          <p:cNvPr id="131" name="Google Shape;131;p29"/>
          <p:cNvSpPr txBox="1"/>
          <p:nvPr/>
        </p:nvSpPr>
        <p:spPr>
          <a:xfrm>
            <a:off x="1645920" y="365760"/>
            <a:ext cx="1485135" cy="486833"/>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Timpani</a:t>
            </a:r>
            <a:endParaRPr sz="2666">
              <a:solidFill>
                <a:srgbClr val="000000"/>
              </a:solidFill>
              <a:latin typeface="Arial"/>
              <a:ea typeface="Arial"/>
              <a:cs typeface="Arial"/>
              <a:sym typeface="Arial"/>
            </a:endParaRPr>
          </a:p>
        </p:txBody>
      </p:sp>
      <p:sp>
        <p:nvSpPr>
          <p:cNvPr id="132" name="Google Shape;132;p29"/>
          <p:cNvSpPr txBox="1"/>
          <p:nvPr/>
        </p:nvSpPr>
        <p:spPr>
          <a:xfrm>
            <a:off x="6309360" y="457177"/>
            <a:ext cx="1789043" cy="509557"/>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Xylophone</a:t>
            </a:r>
            <a:endParaRPr sz="2666">
              <a:solidFill>
                <a:srgbClr val="000000"/>
              </a:solidFill>
              <a:latin typeface="Arial"/>
              <a:ea typeface="Arial"/>
              <a:cs typeface="Arial"/>
              <a:sym typeface="Arial"/>
            </a:endParaRPr>
          </a:p>
        </p:txBody>
      </p:sp>
      <p:sp>
        <p:nvSpPr>
          <p:cNvPr id="133" name="Google Shape;133;p29"/>
          <p:cNvSpPr txBox="1"/>
          <p:nvPr/>
        </p:nvSpPr>
        <p:spPr>
          <a:xfrm>
            <a:off x="1188720" y="4480560"/>
            <a:ext cx="1444140" cy="418972"/>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Cymbals</a:t>
            </a:r>
            <a:endParaRPr sz="2666">
              <a:solidFill>
                <a:srgbClr val="000000"/>
              </a:solidFill>
              <a:latin typeface="Arial"/>
              <a:ea typeface="Arial"/>
              <a:cs typeface="Arial"/>
              <a:sym typeface="Arial"/>
            </a:endParaRPr>
          </a:p>
        </p:txBody>
      </p:sp>
      <p:sp>
        <p:nvSpPr>
          <p:cNvPr id="134" name="Google Shape;134;p29"/>
          <p:cNvSpPr txBox="1"/>
          <p:nvPr/>
        </p:nvSpPr>
        <p:spPr>
          <a:xfrm>
            <a:off x="6949440" y="3566160"/>
            <a:ext cx="1839510" cy="44379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Bass Drum</a:t>
            </a:r>
            <a:endParaRPr sz="2666">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0"/>
          <p:cNvSpPr txBox="1"/>
          <p:nvPr/>
        </p:nvSpPr>
        <p:spPr>
          <a:xfrm>
            <a:off x="1012440" y="365760"/>
            <a:ext cx="7004700" cy="651300"/>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666">
                <a:solidFill>
                  <a:srgbClr val="000000"/>
                </a:solidFill>
                <a:latin typeface="Arial"/>
                <a:ea typeface="Arial"/>
                <a:cs typeface="Arial"/>
                <a:sym typeface="Arial"/>
              </a:rPr>
              <a:t>The Sounds of the Percussion Family</a:t>
            </a:r>
            <a:r>
              <a:rPr lang="en" sz="2666"/>
              <a:t>...</a:t>
            </a:r>
            <a:endParaRPr sz="2666">
              <a:solidFill>
                <a:srgbClr val="000000"/>
              </a:solidFill>
              <a:latin typeface="Arial"/>
              <a:ea typeface="Arial"/>
              <a:cs typeface="Arial"/>
              <a:sym typeface="Arial"/>
            </a:endParaRPr>
          </a:p>
        </p:txBody>
      </p:sp>
      <p:pic>
        <p:nvPicPr>
          <p:cNvPr id="2" name="4rRtdvxJD9g"/>
          <p:cNvPicPr>
            <a:picLocks noRot="1" noChangeAspect="1"/>
          </p:cNvPicPr>
          <p:nvPr>
            <a:videoFile r:link="rId1"/>
          </p:nvPr>
        </p:nvPicPr>
        <p:blipFill>
          <a:blip r:embed="rId4"/>
          <a:stretch>
            <a:fillRect/>
          </a:stretch>
        </p:blipFill>
        <p:spPr>
          <a:xfrm>
            <a:off x="92364" y="909205"/>
            <a:ext cx="8958246" cy="57779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1"/>
          <p:cNvSpPr txBox="1">
            <a:spLocks noGrp="1"/>
          </p:cNvSpPr>
          <p:nvPr>
            <p:ph type="body" idx="1"/>
          </p:nvPr>
        </p:nvSpPr>
        <p:spPr>
          <a:xfrm>
            <a:off x="182880" y="5206026"/>
            <a:ext cx="8729100" cy="1466400"/>
          </a:xfrm>
          <a:prstGeom prst="rect">
            <a:avLst/>
          </a:prstGeom>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3200">
                <a:solidFill>
                  <a:srgbClr val="000000"/>
                </a:solidFill>
                <a:latin typeface="Arial"/>
                <a:ea typeface="Arial"/>
                <a:cs typeface="Arial"/>
                <a:sym typeface="Arial"/>
              </a:rPr>
              <a:t>The full symphony orchestra seat-map.</a:t>
            </a:r>
            <a:endParaRPr sz="32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This is how it looks when we put all of the instrument families together.</a:t>
            </a:r>
            <a:endParaRPr sz="2400">
              <a:solidFill>
                <a:srgbClr val="000000"/>
              </a:solidFill>
              <a:latin typeface="Arial"/>
              <a:ea typeface="Arial"/>
              <a:cs typeface="Arial"/>
              <a:sym typeface="Arial"/>
            </a:endParaRPr>
          </a:p>
        </p:txBody>
      </p:sp>
      <p:pic>
        <p:nvPicPr>
          <p:cNvPr id="146" name="Google Shape;146;p31"/>
          <p:cNvPicPr preferRelativeResize="0"/>
          <p:nvPr/>
        </p:nvPicPr>
        <p:blipFill>
          <a:blip r:embed="rId3">
            <a:alphaModFix/>
          </a:blip>
          <a:stretch>
            <a:fillRect/>
          </a:stretch>
        </p:blipFill>
        <p:spPr>
          <a:xfrm>
            <a:off x="1005840" y="548640"/>
            <a:ext cx="7077668" cy="43998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2"/>
          <p:cNvSpPr txBox="1">
            <a:spLocks noGrp="1"/>
          </p:cNvSpPr>
          <p:nvPr>
            <p:ph type="body" idx="1"/>
          </p:nvPr>
        </p:nvSpPr>
        <p:spPr>
          <a:xfrm>
            <a:off x="274345" y="262765"/>
            <a:ext cx="8595300"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A video: “How do instruments make music?”</a:t>
            </a:r>
            <a:endParaRPr>
              <a:solidFill>
                <a:srgbClr val="000000"/>
              </a:solidFill>
            </a:endParaRPr>
          </a:p>
        </p:txBody>
      </p:sp>
      <p:pic>
        <p:nvPicPr>
          <p:cNvPr id="2" name="ymCa87hYIUE"/>
          <p:cNvPicPr>
            <a:picLocks noRot="1" noChangeAspect="1"/>
          </p:cNvPicPr>
          <p:nvPr>
            <a:videoFile r:link="rId1"/>
          </p:nvPr>
        </p:nvPicPr>
        <p:blipFill>
          <a:blip r:embed="rId4"/>
          <a:stretch>
            <a:fillRect/>
          </a:stretch>
        </p:blipFill>
        <p:spPr>
          <a:xfrm>
            <a:off x="92364" y="909205"/>
            <a:ext cx="8958246" cy="57686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3"/>
          <p:cNvSpPr txBox="1">
            <a:spLocks noGrp="1"/>
          </p:cNvSpPr>
          <p:nvPr>
            <p:ph type="title"/>
          </p:nvPr>
        </p:nvSpPr>
        <p:spPr>
          <a:xfrm>
            <a:off x="272138" y="272857"/>
            <a:ext cx="8668282" cy="887153"/>
          </a:xfrm>
          <a:prstGeom prst="rect">
            <a:avLst/>
          </a:prstGeom>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4266" b="1">
                <a:solidFill>
                  <a:srgbClr val="000000"/>
                </a:solidFill>
                <a:latin typeface="Arial"/>
                <a:ea typeface="Arial"/>
                <a:cs typeface="Arial"/>
                <a:sym typeface="Arial"/>
              </a:rPr>
              <a:t>The Discover Music Program</a:t>
            </a:r>
            <a:endParaRPr sz="4266" b="1">
              <a:solidFill>
                <a:srgbClr val="000000"/>
              </a:solidFill>
              <a:latin typeface="Arial"/>
              <a:ea typeface="Arial"/>
              <a:cs typeface="Arial"/>
              <a:sym typeface="Arial"/>
            </a:endParaRPr>
          </a:p>
        </p:txBody>
      </p:sp>
      <p:sp>
        <p:nvSpPr>
          <p:cNvPr id="158" name="Google Shape;158;p33"/>
          <p:cNvSpPr txBox="1">
            <a:spLocks noGrp="1"/>
          </p:cNvSpPr>
          <p:nvPr>
            <p:ph type="body" idx="1"/>
          </p:nvPr>
        </p:nvSpPr>
        <p:spPr>
          <a:xfrm>
            <a:off x="246455" y="1456175"/>
            <a:ext cx="8651100" cy="5001600"/>
          </a:xfrm>
          <a:prstGeom prst="rect">
            <a:avLst/>
          </a:prstGeom>
        </p:spPr>
        <p:txBody>
          <a:bodyPr spcFirstLastPara="1" wrap="square" lIns="38100" tIns="38100" rIns="38100" bIns="38100"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 </a:t>
            </a:r>
            <a:r>
              <a:rPr lang="en" sz="2666" dirty="0">
                <a:solidFill>
                  <a:srgbClr val="000000"/>
                </a:solidFill>
                <a:latin typeface="Arial"/>
                <a:ea typeface="Arial"/>
                <a:cs typeface="Arial"/>
                <a:sym typeface="Arial"/>
              </a:rPr>
              <a:t> </a:t>
            </a:r>
            <a:endParaRPr sz="2666"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2666" dirty="0">
                <a:solidFill>
                  <a:srgbClr val="000000"/>
                </a:solidFill>
                <a:latin typeface="Arial"/>
                <a:ea typeface="Arial"/>
                <a:cs typeface="Arial"/>
                <a:sym typeface="Arial"/>
              </a:rPr>
              <a:t>    </a:t>
            </a:r>
            <a:endParaRPr sz="2666"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i="1" dirty="0" smtClean="0">
                <a:solidFill>
                  <a:srgbClr val="000000"/>
                </a:solidFill>
              </a:rPr>
              <a:t>Pirates of the Caribbean</a:t>
            </a:r>
            <a:r>
              <a:rPr lang="en" dirty="0" smtClean="0">
                <a:solidFill>
                  <a:srgbClr val="000000"/>
                </a:solidFill>
              </a:rPr>
              <a:t>................................</a:t>
            </a:r>
            <a:r>
              <a:rPr lang="en" sz="2666" dirty="0" smtClean="0">
                <a:solidFill>
                  <a:srgbClr val="000000"/>
                </a:solidFill>
                <a:latin typeface="Arial"/>
                <a:ea typeface="Arial"/>
                <a:cs typeface="Arial"/>
                <a:sym typeface="Arial"/>
              </a:rPr>
              <a:t>Klaus Badelt</a:t>
            </a:r>
            <a:endParaRPr lang="en" sz="2666" i="1" dirty="0" smtClean="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lang="en" i="1" dirty="0" smtClean="0">
              <a:solidFill>
                <a:srgbClr val="000000"/>
              </a:solidFill>
            </a:endParaRPr>
          </a:p>
          <a:p>
            <a:pPr marL="0" lvl="0" indent="0" algn="l" rtl="0">
              <a:lnSpc>
                <a:spcPct val="100000"/>
              </a:lnSpc>
              <a:spcBef>
                <a:spcPts val="0"/>
              </a:spcBef>
              <a:spcAft>
                <a:spcPts val="0"/>
              </a:spcAft>
              <a:buNone/>
            </a:pPr>
            <a:endParaRPr lang="en" i="1" dirty="0">
              <a:solidFill>
                <a:srgbClr val="000000"/>
              </a:solidFill>
            </a:endParaRPr>
          </a:p>
          <a:p>
            <a:pPr marL="0" lvl="0" indent="0" algn="l" rtl="0">
              <a:lnSpc>
                <a:spcPct val="100000"/>
              </a:lnSpc>
              <a:spcBef>
                <a:spcPts val="0"/>
              </a:spcBef>
              <a:spcAft>
                <a:spcPts val="0"/>
              </a:spcAft>
              <a:buNone/>
            </a:pPr>
            <a:r>
              <a:rPr lang="en" sz="2666" i="1" dirty="0" smtClean="0">
                <a:solidFill>
                  <a:srgbClr val="000000"/>
                </a:solidFill>
                <a:latin typeface="Arial"/>
                <a:ea typeface="Arial"/>
                <a:cs typeface="Arial"/>
                <a:sym typeface="Arial"/>
              </a:rPr>
              <a:t>Peter </a:t>
            </a:r>
            <a:r>
              <a:rPr lang="en" sz="2666" i="1" dirty="0">
                <a:solidFill>
                  <a:srgbClr val="000000"/>
                </a:solidFill>
                <a:latin typeface="Arial"/>
                <a:ea typeface="Arial"/>
                <a:cs typeface="Arial"/>
                <a:sym typeface="Arial"/>
              </a:rPr>
              <a:t>and the </a:t>
            </a:r>
            <a:r>
              <a:rPr lang="en" i="1" dirty="0">
                <a:solidFill>
                  <a:srgbClr val="000000"/>
                </a:solidFill>
              </a:rPr>
              <a:t>Wolf</a:t>
            </a:r>
            <a:r>
              <a:rPr lang="en" dirty="0">
                <a:solidFill>
                  <a:srgbClr val="000000"/>
                </a:solidFill>
              </a:rPr>
              <a:t>...................................Serge Prokofiev</a:t>
            </a:r>
            <a:endParaRPr sz="2666"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666"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2666" dirty="0">
                <a:solidFill>
                  <a:srgbClr val="000000"/>
                </a:solidFill>
                <a:latin typeface="Arial"/>
                <a:ea typeface="Arial"/>
                <a:cs typeface="Arial"/>
                <a:sym typeface="Arial"/>
              </a:rPr>
              <a:t>    </a:t>
            </a:r>
            <a:endParaRPr sz="2666"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2666" i="1" dirty="0">
                <a:solidFill>
                  <a:srgbClr val="000000"/>
                </a:solidFill>
                <a:latin typeface="Arial"/>
                <a:ea typeface="Arial"/>
                <a:cs typeface="Arial"/>
                <a:sym typeface="Arial"/>
              </a:rPr>
              <a:t>Star Wars</a:t>
            </a:r>
            <a:r>
              <a:rPr lang="en" sz="2666" dirty="0">
                <a:solidFill>
                  <a:srgbClr val="000000"/>
                </a:solidFill>
                <a:latin typeface="Arial"/>
                <a:ea typeface="Arial"/>
                <a:cs typeface="Arial"/>
                <a:sym typeface="Arial"/>
              </a:rPr>
              <a:t>....................................................</a:t>
            </a:r>
            <a:r>
              <a:rPr lang="en" dirty="0">
                <a:solidFill>
                  <a:srgbClr val="000000"/>
                </a:solidFill>
              </a:rPr>
              <a:t>.</a:t>
            </a:r>
            <a:r>
              <a:rPr lang="en" sz="2666" dirty="0">
                <a:solidFill>
                  <a:srgbClr val="000000"/>
                </a:solidFill>
                <a:latin typeface="Arial"/>
                <a:ea typeface="Arial"/>
                <a:cs typeface="Arial"/>
                <a:sym typeface="Arial"/>
              </a:rPr>
              <a:t>John Williams</a:t>
            </a:r>
            <a:endParaRPr sz="2666"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dirty="0">
              <a:solidFill>
                <a:srgbClr val="000000"/>
              </a:solidFill>
            </a:endParaRPr>
          </a:p>
          <a:p>
            <a:pPr marL="0" lvl="0" indent="0" algn="l" rtl="0">
              <a:lnSpc>
                <a:spcPct val="100000"/>
              </a:lnSpc>
              <a:spcBef>
                <a:spcPts val="0"/>
              </a:spcBef>
              <a:spcAft>
                <a:spcPts val="0"/>
              </a:spcAft>
              <a:buNone/>
            </a:pPr>
            <a:r>
              <a:rPr lang="en" sz="2666" dirty="0">
                <a:solidFill>
                  <a:srgbClr val="333333"/>
                </a:solidFill>
                <a:latin typeface="Arial"/>
                <a:ea typeface="Arial"/>
                <a:cs typeface="Arial"/>
                <a:sym typeface="Arial"/>
              </a:rPr>
              <a:t> </a:t>
            </a:r>
            <a:endParaRPr sz="2666" dirty="0">
              <a:solidFill>
                <a:srgbClr val="333333"/>
              </a:solidFill>
              <a:latin typeface="Arial"/>
              <a:ea typeface="Arial"/>
              <a:cs typeface="Arial"/>
              <a:sym typeface="Arial"/>
            </a:endParaRPr>
          </a:p>
          <a:p>
            <a:pPr marL="0" lvl="0" indent="0" algn="l" rtl="0">
              <a:lnSpc>
                <a:spcPct val="100000"/>
              </a:lnSpc>
              <a:spcBef>
                <a:spcPts val="0"/>
              </a:spcBef>
              <a:spcAft>
                <a:spcPts val="0"/>
              </a:spcAft>
              <a:buNone/>
            </a:pPr>
            <a:r>
              <a:rPr lang="en" sz="2666" dirty="0">
                <a:solidFill>
                  <a:srgbClr val="333333"/>
                </a:solidFill>
                <a:latin typeface="Arial"/>
                <a:ea typeface="Arial"/>
                <a:cs typeface="Arial"/>
                <a:sym typeface="Arial"/>
              </a:rPr>
              <a:t>    </a:t>
            </a:r>
            <a:endParaRPr sz="2666" dirty="0">
              <a:solidFill>
                <a:srgbClr val="333333"/>
              </a:solidFill>
              <a:latin typeface="Arial"/>
              <a:ea typeface="Arial"/>
              <a:cs typeface="Arial"/>
              <a:sym typeface="Arial"/>
            </a:endParaRPr>
          </a:p>
          <a:p>
            <a:pPr marL="0" lvl="0" indent="0" algn="l" rtl="0">
              <a:lnSpc>
                <a:spcPct val="100000"/>
              </a:lnSpc>
              <a:spcBef>
                <a:spcPts val="0"/>
              </a:spcBef>
              <a:spcAft>
                <a:spcPts val="0"/>
              </a:spcAft>
              <a:buNone/>
            </a:pPr>
            <a:r>
              <a:rPr lang="en" sz="2666" dirty="0">
                <a:solidFill>
                  <a:srgbClr val="333333"/>
                </a:solidFill>
                <a:latin typeface="Arial"/>
                <a:ea typeface="Arial"/>
                <a:cs typeface="Arial"/>
                <a:sym typeface="Arial"/>
              </a:rPr>
              <a:t>    </a:t>
            </a:r>
            <a:endParaRPr sz="2666" dirty="0">
              <a:solidFill>
                <a:srgbClr val="333333"/>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8"/>
          <p:cNvSpPr txBox="1"/>
          <p:nvPr/>
        </p:nvSpPr>
        <p:spPr>
          <a:xfrm>
            <a:off x="358050" y="385600"/>
            <a:ext cx="8441700" cy="6197100"/>
          </a:xfrm>
          <a:prstGeom prst="rect">
            <a:avLst/>
          </a:prstGeom>
          <a:noFill/>
          <a:ln>
            <a:noFill/>
          </a:ln>
        </p:spPr>
        <p:txBody>
          <a:bodyPr spcFirstLastPara="1" wrap="square" lIns="91425" tIns="91425" rIns="91425" bIns="91425" anchor="t" anchorCtr="0">
            <a:noAutofit/>
          </a:bodyPr>
          <a:lstStyle/>
          <a:p>
            <a:pPr algn="ctr"/>
            <a:endParaRPr sz="4266" b="1" i="1"/>
          </a:p>
          <a:p>
            <a:pPr algn="ctr"/>
            <a:r>
              <a:rPr lang="en" sz="4266" b="1" i="1">
                <a:solidFill>
                  <a:srgbClr val="FFFFFF"/>
                </a:solidFill>
              </a:rPr>
              <a:t>Pirates of the Caribbean</a:t>
            </a:r>
            <a:endParaRPr sz="4266" b="1" i="1">
              <a:solidFill>
                <a:srgbClr val="FFFFFF"/>
              </a:solidFill>
            </a:endParaRPr>
          </a:p>
          <a:p>
            <a:pPr algn="ctr"/>
            <a:endParaRPr sz="4266" b="1" i="1"/>
          </a:p>
          <a:p>
            <a:pPr algn="ctr">
              <a:buSzPts val="1100"/>
            </a:pPr>
            <a:endParaRPr sz="4266" b="1" i="1"/>
          </a:p>
          <a:p>
            <a:pPr>
              <a:buSzPts val="1100"/>
            </a:pPr>
            <a:endParaRPr sz="4266" b="1" i="1"/>
          </a:p>
          <a:p>
            <a:pPr>
              <a:buSzPts val="1100"/>
            </a:pPr>
            <a:endParaRPr sz="4266" b="1"/>
          </a:p>
          <a:p>
            <a:pPr algn="ctr">
              <a:buSzPts val="1100"/>
            </a:pPr>
            <a:endParaRPr sz="4266" b="1"/>
          </a:p>
          <a:p>
            <a:pPr algn="ctr">
              <a:buSzPts val="1100"/>
            </a:pPr>
            <a:endParaRPr sz="1800" b="1"/>
          </a:p>
          <a:p>
            <a:pPr algn="ctr">
              <a:buSzPts val="1100"/>
            </a:pPr>
            <a:endParaRPr sz="2400" b="1"/>
          </a:p>
          <a:p>
            <a:pPr algn="ctr">
              <a:buSzPts val="1100"/>
            </a:pPr>
            <a:r>
              <a:rPr lang="en" sz="4266" b="1">
                <a:solidFill>
                  <a:srgbClr val="FFFFFF"/>
                </a:solidFill>
              </a:rPr>
              <a:t>By: Klaus Badelt</a:t>
            </a:r>
            <a:endParaRPr>
              <a:solidFill>
                <a:srgbClr val="FFFFFF"/>
              </a:solidFill>
            </a:endParaRPr>
          </a:p>
        </p:txBody>
      </p:sp>
      <p:pic>
        <p:nvPicPr>
          <p:cNvPr id="150" name="Google Shape;150;p28"/>
          <p:cNvPicPr preferRelativeResize="0"/>
          <p:nvPr/>
        </p:nvPicPr>
        <p:blipFill>
          <a:blip r:embed="rId4">
            <a:alphaModFix/>
          </a:blip>
          <a:stretch>
            <a:fillRect/>
          </a:stretch>
        </p:blipFill>
        <p:spPr>
          <a:xfrm>
            <a:off x="2848076" y="2477252"/>
            <a:ext cx="3461648" cy="2316152"/>
          </a:xfrm>
          <a:prstGeom prst="rect">
            <a:avLst/>
          </a:prstGeom>
          <a:noFill/>
          <a:ln>
            <a:noFill/>
          </a:ln>
        </p:spPr>
      </p:pic>
    </p:spTree>
    <p:extLst>
      <p:ext uri="{BB962C8B-B14F-4D97-AF65-F5344CB8AC3E}">
        <p14:creationId xmlns:p14="http://schemas.microsoft.com/office/powerpoint/2010/main" val="29099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3300"/>
                                        <p:tgtEl>
                                          <p:spTgt spid="1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p:nvPr/>
        </p:nvSpPr>
        <p:spPr>
          <a:xfrm>
            <a:off x="234100" y="220325"/>
            <a:ext cx="8620800" cy="6348600"/>
          </a:xfrm>
          <a:prstGeom prst="rect">
            <a:avLst/>
          </a:prstGeom>
          <a:noFill/>
          <a:ln>
            <a:noFill/>
          </a:ln>
        </p:spPr>
        <p:txBody>
          <a:bodyPr spcFirstLastPara="1" wrap="square" lIns="91425" tIns="91425" rIns="91425" bIns="91425" anchor="t" anchorCtr="0">
            <a:noAutofit/>
          </a:bodyPr>
          <a:lstStyle/>
          <a:p>
            <a:pPr algn="ctr">
              <a:buSzPts val="1100"/>
            </a:pPr>
            <a:r>
              <a:rPr lang="en" sz="2666"/>
              <a:t>Klaus Badelt composed </a:t>
            </a:r>
            <a:r>
              <a:rPr lang="en" sz="2666" i="1"/>
              <a:t>Pirates of the Caribbean</a:t>
            </a:r>
            <a:r>
              <a:rPr lang="en" sz="2666"/>
              <a:t>.</a:t>
            </a:r>
            <a:endParaRPr sz="2666"/>
          </a:p>
          <a:p>
            <a:pPr>
              <a:buSzPts val="1100"/>
            </a:pPr>
            <a:endParaRPr sz="2666"/>
          </a:p>
          <a:p>
            <a:pPr>
              <a:buSzPts val="1100"/>
            </a:pPr>
            <a:endParaRPr sz="2666"/>
          </a:p>
          <a:p>
            <a:pPr>
              <a:buSzPts val="1100"/>
            </a:pPr>
            <a:endParaRPr sz="2666"/>
          </a:p>
          <a:p>
            <a:pPr>
              <a:buSzPts val="1100"/>
            </a:pPr>
            <a:endParaRPr sz="2666"/>
          </a:p>
          <a:p>
            <a:pPr>
              <a:buSzPts val="1100"/>
            </a:pPr>
            <a:endParaRPr sz="2666"/>
          </a:p>
          <a:p>
            <a:endParaRPr sz="2400"/>
          </a:p>
          <a:p>
            <a:endParaRPr sz="2400"/>
          </a:p>
          <a:p>
            <a:endParaRPr sz="2400"/>
          </a:p>
          <a:p>
            <a:pPr algn="ctr">
              <a:buSzPts val="1100"/>
            </a:pPr>
            <a:r>
              <a:rPr lang="en" sz="2400"/>
              <a:t>Klaus Badelt was born in 1967.</a:t>
            </a:r>
            <a:endParaRPr sz="2400"/>
          </a:p>
          <a:p>
            <a:pPr algn="ctr">
              <a:buSzPts val="1100"/>
            </a:pPr>
            <a:endParaRPr sz="2400"/>
          </a:p>
          <a:p>
            <a:pPr algn="ctr">
              <a:buSzPts val="1100"/>
            </a:pPr>
            <a:r>
              <a:rPr lang="en" sz="2400"/>
              <a:t>He was born in Frankfurt, Germany and moved to the U.S. in 1998.</a:t>
            </a:r>
            <a:endParaRPr sz="2400"/>
          </a:p>
          <a:p>
            <a:pPr algn="ctr">
              <a:buSzPts val="1100"/>
            </a:pPr>
            <a:endParaRPr sz="2400"/>
          </a:p>
          <a:p>
            <a:pPr algn="ctr">
              <a:buSzPts val="1100"/>
            </a:pPr>
            <a:r>
              <a:rPr lang="en" sz="2400"/>
              <a:t>Badelt has written a wide variety of music for movies, television, and commercials.</a:t>
            </a:r>
            <a:endParaRPr/>
          </a:p>
        </p:txBody>
      </p:sp>
      <p:pic>
        <p:nvPicPr>
          <p:cNvPr id="156" name="Google Shape;156;p29"/>
          <p:cNvPicPr preferRelativeResize="0"/>
          <p:nvPr/>
        </p:nvPicPr>
        <p:blipFill>
          <a:blip r:embed="rId3">
            <a:alphaModFix/>
          </a:blip>
          <a:stretch>
            <a:fillRect/>
          </a:stretch>
        </p:blipFill>
        <p:spPr>
          <a:xfrm>
            <a:off x="2234525" y="983875"/>
            <a:ext cx="4250576" cy="2687900"/>
          </a:xfrm>
          <a:prstGeom prst="rect">
            <a:avLst/>
          </a:prstGeom>
          <a:noFill/>
          <a:ln>
            <a:noFill/>
          </a:ln>
        </p:spPr>
      </p:pic>
    </p:spTree>
    <p:extLst>
      <p:ext uri="{BB962C8B-B14F-4D97-AF65-F5344CB8AC3E}">
        <p14:creationId xmlns:p14="http://schemas.microsoft.com/office/powerpoint/2010/main" val="1973337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p:nvPr/>
        </p:nvSpPr>
        <p:spPr>
          <a:xfrm>
            <a:off x="275400" y="261600"/>
            <a:ext cx="8593200" cy="6334800"/>
          </a:xfrm>
          <a:prstGeom prst="rect">
            <a:avLst/>
          </a:prstGeom>
          <a:noFill/>
          <a:ln>
            <a:noFill/>
          </a:ln>
        </p:spPr>
        <p:txBody>
          <a:bodyPr spcFirstLastPara="1" wrap="square" lIns="91425" tIns="91425" rIns="91425" bIns="91425" anchor="t" anchorCtr="0">
            <a:noAutofit/>
          </a:bodyPr>
          <a:lstStyle/>
          <a:p>
            <a:pPr algn="ctr"/>
            <a:r>
              <a:rPr lang="en" sz="3600" b="1" i="1" dirty="0"/>
              <a:t>Pirates of the Caribbean</a:t>
            </a:r>
            <a:endParaRPr sz="3600" b="1" i="1" dirty="0"/>
          </a:p>
          <a:p>
            <a:pPr algn="ctr"/>
            <a:r>
              <a:rPr lang="en" sz="1800" b="1" i="1" dirty="0"/>
              <a:t>The Curse of the Black Pearl</a:t>
            </a:r>
            <a:endParaRPr sz="1800" b="1" i="1" dirty="0"/>
          </a:p>
          <a:p>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endParaRPr sz="1800" dirty="0"/>
          </a:p>
          <a:p>
            <a:pPr algn="ctr"/>
            <a:r>
              <a:rPr lang="en" sz="1800" dirty="0"/>
              <a:t>This music tells the story of Jack Sparrow and his pirate adventures!</a:t>
            </a:r>
            <a:endParaRPr sz="1800" dirty="0"/>
          </a:p>
          <a:p>
            <a:pPr algn="ctr"/>
            <a:endParaRPr sz="1800" dirty="0"/>
          </a:p>
          <a:p>
            <a:pPr algn="ctr"/>
            <a:r>
              <a:rPr lang="en" sz="1800" dirty="0"/>
              <a:t>While listening to this performance, see if you can hear the different instrument families.  Some of the instruments tell very important parts of the story…use your imagination to make up your own pirate adventure!</a:t>
            </a: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pPr algn="ctr"/>
            <a:endParaRPr sz="1800" dirty="0"/>
          </a:p>
          <a:p>
            <a:endParaRPr sz="1800" dirty="0"/>
          </a:p>
          <a:p>
            <a:pPr algn="ctr"/>
            <a:endParaRPr sz="1800" dirty="0"/>
          </a:p>
          <a:p>
            <a:endParaRPr sz="1800" dirty="0"/>
          </a:p>
        </p:txBody>
      </p:sp>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1745" y="1279585"/>
            <a:ext cx="5920509" cy="3272714"/>
          </a:xfrm>
          <a:prstGeom prst="rect">
            <a:avLst/>
          </a:prstGeom>
        </p:spPr>
      </p:pic>
    </p:spTree>
    <p:extLst>
      <p:ext uri="{BB962C8B-B14F-4D97-AF65-F5344CB8AC3E}">
        <p14:creationId xmlns:p14="http://schemas.microsoft.com/office/powerpoint/2010/main" val="33146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1"/>
          <p:cNvSpPr txBox="1"/>
          <p:nvPr/>
        </p:nvSpPr>
        <p:spPr>
          <a:xfrm>
            <a:off x="261650" y="275425"/>
            <a:ext cx="8620800" cy="6307200"/>
          </a:xfrm>
          <a:prstGeom prst="rect">
            <a:avLst/>
          </a:prstGeom>
          <a:noFill/>
          <a:ln>
            <a:noFill/>
          </a:ln>
        </p:spPr>
        <p:txBody>
          <a:bodyPr spcFirstLastPara="1" wrap="square" lIns="91425" tIns="91425" rIns="91425" bIns="91425" anchor="t" anchorCtr="0">
            <a:noAutofit/>
          </a:bodyPr>
          <a:lstStyle/>
          <a:p>
            <a:pPr algn="ctr">
              <a:buSzPts val="1100"/>
            </a:pPr>
            <a:r>
              <a:rPr lang="en" sz="2666" b="1" i="1"/>
              <a:t>Pirates of the Caribbean</a:t>
            </a:r>
            <a:r>
              <a:rPr lang="en" sz="2666" b="1"/>
              <a:t> was composed in 2003.</a:t>
            </a:r>
            <a:endParaRPr sz="2666" b="1"/>
          </a:p>
          <a:p>
            <a:pPr algn="ctr"/>
            <a:r>
              <a:rPr lang="en" sz="2400"/>
              <a:t>Here are a few events from 2003.</a:t>
            </a:r>
            <a:endParaRPr sz="2400"/>
          </a:p>
          <a:p>
            <a:pPr>
              <a:buSzPts val="1100"/>
            </a:pPr>
            <a:endParaRPr sz="2400"/>
          </a:p>
          <a:p>
            <a:pPr algn="ctr">
              <a:buSzPts val="1100"/>
            </a:pPr>
            <a:r>
              <a:rPr lang="en" sz="2400"/>
              <a:t>George W. Bush was the U.S. president.</a:t>
            </a:r>
            <a:endParaRPr sz="2400"/>
          </a:p>
          <a:p>
            <a:pPr algn="ctr"/>
            <a:endParaRPr sz="2400"/>
          </a:p>
          <a:p>
            <a:pPr algn="ctr">
              <a:buSzPts val="1100"/>
            </a:pPr>
            <a:endParaRPr sz="2400"/>
          </a:p>
          <a:p>
            <a:pPr algn="ctr">
              <a:buSzPts val="1100"/>
            </a:pPr>
            <a:endParaRPr sz="2400"/>
          </a:p>
          <a:p>
            <a:pPr algn="ctr">
              <a:buSzPts val="1100"/>
            </a:pPr>
            <a:endParaRPr sz="2400"/>
          </a:p>
          <a:p>
            <a:pPr algn="ctr">
              <a:buSzPts val="1100"/>
            </a:pPr>
            <a:endParaRPr sz="2400"/>
          </a:p>
          <a:p>
            <a:pPr algn="ctr">
              <a:buSzPts val="1100"/>
            </a:pPr>
            <a:endParaRPr sz="2400"/>
          </a:p>
          <a:p>
            <a:pPr algn="ctr">
              <a:buSzPts val="1100"/>
            </a:pPr>
            <a:endParaRPr sz="2400"/>
          </a:p>
          <a:p>
            <a:pPr>
              <a:buSzPts val="1100"/>
            </a:pPr>
            <a:endParaRPr sz="2400"/>
          </a:p>
          <a:p>
            <a:pPr algn="ctr">
              <a:buSzPts val="1100"/>
            </a:pPr>
            <a:r>
              <a:rPr lang="en" sz="2400"/>
              <a:t>The Department of Homeland Security begins operation.</a:t>
            </a:r>
            <a:endParaRPr sz="2400"/>
          </a:p>
          <a:p>
            <a:pPr>
              <a:buSzPts val="1100"/>
            </a:pPr>
            <a:endParaRPr sz="2400"/>
          </a:p>
          <a:p>
            <a:pPr algn="ctr">
              <a:buSzPts val="1100"/>
            </a:pPr>
            <a:r>
              <a:rPr lang="en" sz="2400"/>
              <a:t>A gallon of gas cost $1.83.</a:t>
            </a:r>
            <a:endParaRPr sz="2400"/>
          </a:p>
          <a:p>
            <a:pPr>
              <a:buSzPts val="1100"/>
            </a:pPr>
            <a:endParaRPr sz="2400"/>
          </a:p>
          <a:p>
            <a:pPr algn="ctr">
              <a:buSzPts val="1100"/>
            </a:pPr>
            <a:r>
              <a:rPr lang="en" sz="2400"/>
              <a:t>The iTunes music store is invented.</a:t>
            </a:r>
            <a:endParaRPr/>
          </a:p>
        </p:txBody>
      </p:sp>
      <p:pic>
        <p:nvPicPr>
          <p:cNvPr id="168" name="Google Shape;168;p31"/>
          <p:cNvPicPr preferRelativeResize="0"/>
          <p:nvPr/>
        </p:nvPicPr>
        <p:blipFill>
          <a:blip r:embed="rId3">
            <a:alphaModFix/>
          </a:blip>
          <a:stretch>
            <a:fillRect/>
          </a:stretch>
        </p:blipFill>
        <p:spPr>
          <a:xfrm>
            <a:off x="3691350" y="2028400"/>
            <a:ext cx="1874949" cy="2600100"/>
          </a:xfrm>
          <a:prstGeom prst="rect">
            <a:avLst/>
          </a:prstGeom>
          <a:noFill/>
          <a:ln>
            <a:noFill/>
          </a:ln>
        </p:spPr>
      </p:pic>
    </p:spTree>
    <p:extLst>
      <p:ext uri="{BB962C8B-B14F-4D97-AF65-F5344CB8AC3E}">
        <p14:creationId xmlns:p14="http://schemas.microsoft.com/office/powerpoint/2010/main" val="689667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
        <p:nvSpPr>
          <p:cNvPr id="210" name="Google Shape;210;p40"/>
          <p:cNvSpPr txBox="1"/>
          <p:nvPr/>
        </p:nvSpPr>
        <p:spPr>
          <a:xfrm>
            <a:off x="281768" y="298980"/>
            <a:ext cx="8624100" cy="6354000"/>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endParaRPr sz="4266">
              <a:solidFill>
                <a:srgbClr val="333333"/>
              </a:solidFill>
            </a:endParaRPr>
          </a:p>
          <a:p>
            <a:pPr marL="0" lvl="0" indent="0" algn="ctr" rtl="0">
              <a:lnSpc>
                <a:spcPct val="100000"/>
              </a:lnSpc>
              <a:spcBef>
                <a:spcPts val="0"/>
              </a:spcBef>
              <a:spcAft>
                <a:spcPts val="0"/>
              </a:spcAft>
              <a:buNone/>
            </a:pPr>
            <a:endParaRPr sz="4266">
              <a:solidFill>
                <a:srgbClr val="333333"/>
              </a:solidFill>
            </a:endParaRPr>
          </a:p>
          <a:p>
            <a:pPr marL="0" lvl="0" indent="0" algn="ctr" rtl="0">
              <a:lnSpc>
                <a:spcPct val="100000"/>
              </a:lnSpc>
              <a:spcBef>
                <a:spcPts val="0"/>
              </a:spcBef>
              <a:spcAft>
                <a:spcPts val="0"/>
              </a:spcAft>
              <a:buNone/>
            </a:pPr>
            <a:r>
              <a:rPr lang="en" sz="6400" b="1" i="1">
                <a:solidFill>
                  <a:srgbClr val="FFFFFF"/>
                </a:solidFill>
                <a:latin typeface="Arial"/>
                <a:ea typeface="Arial"/>
                <a:cs typeface="Arial"/>
                <a:sym typeface="Arial"/>
              </a:rPr>
              <a:t>Star Wars</a:t>
            </a:r>
            <a:endParaRPr sz="6400" b="1" i="1">
              <a:solidFill>
                <a:srgbClr val="FFFFFF"/>
              </a:solidFill>
              <a:latin typeface="Arial"/>
              <a:ea typeface="Arial"/>
              <a:cs typeface="Arial"/>
              <a:sym typeface="Arial"/>
            </a:endParaRPr>
          </a:p>
          <a:p>
            <a:pPr marL="0" lvl="0" indent="0" algn="ctr" rtl="0">
              <a:lnSpc>
                <a:spcPct val="100000"/>
              </a:lnSpc>
              <a:spcBef>
                <a:spcPts val="0"/>
              </a:spcBef>
              <a:spcAft>
                <a:spcPts val="0"/>
              </a:spcAft>
              <a:buNone/>
            </a:pPr>
            <a:endParaRPr sz="4266" b="1" i="1">
              <a:solidFill>
                <a:srgbClr val="FFFFFF"/>
              </a:solidFill>
              <a:latin typeface="Arial"/>
              <a:ea typeface="Arial"/>
              <a:cs typeface="Arial"/>
              <a:sym typeface="Arial"/>
            </a:endParaRPr>
          </a:p>
          <a:p>
            <a:pPr marL="0" lvl="0" indent="0" algn="ctr" rtl="0">
              <a:lnSpc>
                <a:spcPct val="100000"/>
              </a:lnSpc>
              <a:spcBef>
                <a:spcPts val="0"/>
              </a:spcBef>
              <a:spcAft>
                <a:spcPts val="0"/>
              </a:spcAft>
              <a:buNone/>
            </a:pPr>
            <a:endParaRPr sz="4266" b="1" i="1">
              <a:solidFill>
                <a:srgbClr val="FFFFFF"/>
              </a:solidFill>
              <a:latin typeface="Arial"/>
              <a:ea typeface="Arial"/>
              <a:cs typeface="Arial"/>
              <a:sym typeface="Arial"/>
            </a:endParaRPr>
          </a:p>
          <a:p>
            <a:pPr marL="0" lvl="0" indent="0" algn="l" rtl="0">
              <a:lnSpc>
                <a:spcPct val="100000"/>
              </a:lnSpc>
              <a:spcBef>
                <a:spcPts val="0"/>
              </a:spcBef>
              <a:spcAft>
                <a:spcPts val="0"/>
              </a:spcAft>
              <a:buNone/>
            </a:pPr>
            <a:endParaRPr sz="4266" b="1" i="1">
              <a:solidFill>
                <a:srgbClr val="FFFFFF"/>
              </a:solidFill>
            </a:endParaRPr>
          </a:p>
          <a:p>
            <a:pPr marL="0" lvl="0" indent="0" algn="ctr" rtl="0">
              <a:lnSpc>
                <a:spcPct val="100000"/>
              </a:lnSpc>
              <a:spcBef>
                <a:spcPts val="0"/>
              </a:spcBef>
              <a:spcAft>
                <a:spcPts val="0"/>
              </a:spcAft>
              <a:buNone/>
            </a:pPr>
            <a:endParaRPr sz="4266" b="1" i="1">
              <a:solidFill>
                <a:srgbClr val="FFFFFF"/>
              </a:solidFill>
            </a:endParaRPr>
          </a:p>
          <a:p>
            <a:pPr marL="0" lvl="0" indent="0" algn="ctr" rtl="0">
              <a:lnSpc>
                <a:spcPct val="100000"/>
              </a:lnSpc>
              <a:spcBef>
                <a:spcPts val="0"/>
              </a:spcBef>
              <a:spcAft>
                <a:spcPts val="0"/>
              </a:spcAft>
              <a:buNone/>
            </a:pPr>
            <a:endParaRPr sz="4800" b="1">
              <a:solidFill>
                <a:srgbClr val="FFFFFF"/>
              </a:solidFill>
            </a:endParaRPr>
          </a:p>
          <a:p>
            <a:pPr marL="0" lvl="0" indent="0" algn="ctr" rtl="0">
              <a:lnSpc>
                <a:spcPct val="100000"/>
              </a:lnSpc>
              <a:spcBef>
                <a:spcPts val="0"/>
              </a:spcBef>
              <a:spcAft>
                <a:spcPts val="0"/>
              </a:spcAft>
              <a:buNone/>
            </a:pPr>
            <a:r>
              <a:rPr lang="en" sz="4800" b="1">
                <a:solidFill>
                  <a:srgbClr val="FFFFFF"/>
                </a:solidFill>
                <a:latin typeface="Arial"/>
                <a:ea typeface="Arial"/>
                <a:cs typeface="Arial"/>
                <a:sym typeface="Arial"/>
              </a:rPr>
              <a:t>By:  John Williams</a:t>
            </a:r>
            <a:endParaRPr sz="4800" b="1">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21"/>
          <p:cNvSpPr txBox="1">
            <a:spLocks noGrp="1"/>
          </p:cNvSpPr>
          <p:nvPr>
            <p:ph type="title"/>
          </p:nvPr>
        </p:nvSpPr>
        <p:spPr>
          <a:xfrm>
            <a:off x="274320" y="274320"/>
            <a:ext cx="8663940" cy="891540"/>
          </a:xfrm>
          <a:prstGeom prst="rect">
            <a:avLst/>
          </a:prstGeom>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4266">
                <a:solidFill>
                  <a:srgbClr val="000000"/>
                </a:solidFill>
                <a:latin typeface="Arial"/>
                <a:ea typeface="Arial"/>
                <a:cs typeface="Arial"/>
                <a:sym typeface="Arial"/>
              </a:rPr>
              <a:t>A message from the conductor...</a:t>
            </a:r>
            <a:endParaRPr sz="4266">
              <a:solidFill>
                <a:srgbClr val="000000"/>
              </a:solidFill>
              <a:latin typeface="Arial"/>
              <a:ea typeface="Arial"/>
              <a:cs typeface="Arial"/>
              <a:sym typeface="Arial"/>
            </a:endParaRPr>
          </a:p>
        </p:txBody>
      </p:sp>
      <p:sp>
        <p:nvSpPr>
          <p:cNvPr id="62" name="Google Shape;62;p21"/>
          <p:cNvSpPr txBox="1">
            <a:spLocks noGrp="1"/>
          </p:cNvSpPr>
          <p:nvPr>
            <p:ph type="body" idx="2"/>
          </p:nvPr>
        </p:nvSpPr>
        <p:spPr>
          <a:xfrm>
            <a:off x="3748675" y="1375850"/>
            <a:ext cx="5160600" cy="4469100"/>
          </a:xfrm>
          <a:prstGeom prst="rect">
            <a:avLst/>
          </a:prstGeom>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400" i="1" dirty="0">
                <a:solidFill>
                  <a:srgbClr val="000000"/>
                </a:solidFill>
                <a:latin typeface="Arial"/>
                <a:ea typeface="Arial"/>
                <a:cs typeface="Arial"/>
                <a:sym typeface="Arial"/>
              </a:rPr>
              <a:t>Hello everyone! </a:t>
            </a:r>
            <a:endParaRPr sz="2400" i="1"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800"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2400" i="1" dirty="0">
                <a:solidFill>
                  <a:srgbClr val="000000"/>
                </a:solidFill>
                <a:latin typeface="Arial"/>
                <a:ea typeface="Arial"/>
                <a:cs typeface="Arial"/>
                <a:sym typeface="Arial"/>
              </a:rPr>
              <a:t>I am Dr. Paul-Elliott Cobbs, conductor of the Tacoma Youth Symphony. The orchestra and I would like to welcome you to our Discover Music concert. Each musical selection we play will create a very exciting adventure, chosen just for you. All we need now is you and your wonderful imagination. See you soon!</a:t>
            </a:r>
            <a:endParaRPr sz="2400" dirty="0">
              <a:solidFill>
                <a:srgbClr val="333333"/>
              </a:solidFill>
              <a:latin typeface="Arial"/>
              <a:ea typeface="Arial"/>
              <a:cs typeface="Arial"/>
              <a:sym typeface="Arial"/>
            </a:endParaRPr>
          </a:p>
        </p:txBody>
      </p:sp>
      <p:pic>
        <p:nvPicPr>
          <p:cNvPr id="64" name="Google Shape;64;p21"/>
          <p:cNvPicPr preferRelativeResize="0"/>
          <p:nvPr/>
        </p:nvPicPr>
        <p:blipFill>
          <a:blip r:embed="rId3">
            <a:alphaModFix/>
          </a:blip>
          <a:stretch>
            <a:fillRect/>
          </a:stretch>
        </p:blipFill>
        <p:spPr>
          <a:xfrm>
            <a:off x="4043138" y="5643918"/>
            <a:ext cx="4571595" cy="815581"/>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467"/>
          <a:stretch/>
        </p:blipFill>
        <p:spPr>
          <a:xfrm>
            <a:off x="244866" y="1375850"/>
            <a:ext cx="3204279" cy="48811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1"/>
          <p:cNvSpPr txBox="1"/>
          <p:nvPr/>
        </p:nvSpPr>
        <p:spPr>
          <a:xfrm>
            <a:off x="188640" y="197797"/>
            <a:ext cx="8578553" cy="6501803"/>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400" i="0">
                <a:solidFill>
                  <a:srgbClr val="000000"/>
                </a:solidFill>
                <a:latin typeface="Arial"/>
                <a:ea typeface="Arial"/>
                <a:cs typeface="Arial"/>
                <a:sym typeface="Arial"/>
              </a:rPr>
              <a:t>John Williams composed the music for the movie, </a:t>
            </a:r>
            <a:r>
              <a:rPr lang="en" sz="2400" i="1">
                <a:solidFill>
                  <a:srgbClr val="000000"/>
                </a:solidFill>
                <a:latin typeface="Arial"/>
                <a:ea typeface="Arial"/>
                <a:cs typeface="Arial"/>
                <a:sym typeface="Arial"/>
              </a:rPr>
              <a:t>Star Wars</a:t>
            </a:r>
            <a:r>
              <a:rPr lang="en" sz="2400" i="0">
                <a:solidFill>
                  <a:srgbClr val="000000"/>
                </a:solidFill>
                <a:latin typeface="Arial"/>
                <a:ea typeface="Arial"/>
                <a:cs typeface="Arial"/>
                <a:sym typeface="Arial"/>
              </a:rPr>
              <a:t>.</a:t>
            </a: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i="0">
                <a:solidFill>
                  <a:srgbClr val="000000"/>
                </a:solidFill>
                <a:latin typeface="Arial"/>
                <a:ea typeface="Arial"/>
                <a:cs typeface="Arial"/>
                <a:sym typeface="Arial"/>
              </a:rPr>
              <a:t>John Williams was born in 1932 in Queens, NY.</a:t>
            </a: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i="0">
                <a:solidFill>
                  <a:srgbClr val="000000"/>
                </a:solidFill>
                <a:latin typeface="Arial"/>
                <a:ea typeface="Arial"/>
                <a:cs typeface="Arial"/>
                <a:sym typeface="Arial"/>
              </a:rPr>
              <a:t>Williams is also a famous conductor and conducts orchestras around the world.</a:t>
            </a: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i="0">
                <a:solidFill>
                  <a:srgbClr val="000000"/>
                </a:solidFill>
                <a:latin typeface="Arial"/>
                <a:ea typeface="Arial"/>
                <a:cs typeface="Arial"/>
                <a:sym typeface="Arial"/>
              </a:rPr>
              <a:t>He is a very famous composer of movie music.  Williams has written the music for </a:t>
            </a:r>
            <a:r>
              <a:rPr lang="en" sz="2400" i="1">
                <a:solidFill>
                  <a:srgbClr val="000000"/>
                </a:solidFill>
                <a:latin typeface="Arial"/>
                <a:ea typeface="Arial"/>
                <a:cs typeface="Arial"/>
                <a:sym typeface="Arial"/>
              </a:rPr>
              <a:t>E.T., Jurassic Park, Hook, Jaws, Indiana Jones, Home Alone, </a:t>
            </a:r>
            <a:r>
              <a:rPr lang="en" sz="2400" i="0">
                <a:solidFill>
                  <a:srgbClr val="000000"/>
                </a:solidFill>
                <a:latin typeface="Arial"/>
                <a:ea typeface="Arial"/>
                <a:cs typeface="Arial"/>
                <a:sym typeface="Arial"/>
              </a:rPr>
              <a:t>and the </a:t>
            </a:r>
            <a:r>
              <a:rPr lang="en" sz="2400" i="1">
                <a:solidFill>
                  <a:srgbClr val="000000"/>
                </a:solidFill>
                <a:latin typeface="Arial"/>
                <a:ea typeface="Arial"/>
                <a:cs typeface="Arial"/>
                <a:sym typeface="Arial"/>
              </a:rPr>
              <a:t>Harry Potter</a:t>
            </a:r>
            <a:r>
              <a:rPr lang="en" sz="2400" i="0">
                <a:solidFill>
                  <a:srgbClr val="000000"/>
                </a:solidFill>
                <a:latin typeface="Arial"/>
                <a:ea typeface="Arial"/>
                <a:cs typeface="Arial"/>
                <a:sym typeface="Arial"/>
              </a:rPr>
              <a:t> movies.</a:t>
            </a:r>
            <a:endParaRPr sz="2400" i="0">
              <a:solidFill>
                <a:srgbClr val="000000"/>
              </a:solidFill>
              <a:latin typeface="Arial"/>
              <a:ea typeface="Arial"/>
              <a:cs typeface="Arial"/>
              <a:sym typeface="Arial"/>
            </a:endParaRPr>
          </a:p>
        </p:txBody>
      </p:sp>
      <p:pic>
        <p:nvPicPr>
          <p:cNvPr id="216" name="Google Shape;216;p41"/>
          <p:cNvPicPr preferRelativeResize="0"/>
          <p:nvPr/>
        </p:nvPicPr>
        <p:blipFill>
          <a:blip r:embed="rId3">
            <a:alphaModFix/>
          </a:blip>
          <a:stretch>
            <a:fillRect/>
          </a:stretch>
        </p:blipFill>
        <p:spPr>
          <a:xfrm>
            <a:off x="3291840" y="822960"/>
            <a:ext cx="2278977" cy="278430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0"/>
        <p:cNvGrpSpPr/>
        <p:nvPr/>
      </p:nvGrpSpPr>
      <p:grpSpPr>
        <a:xfrm>
          <a:off x="0" y="0"/>
          <a:ext cx="0" cy="0"/>
          <a:chOff x="0" y="0"/>
          <a:chExt cx="0" cy="0"/>
        </a:xfrm>
      </p:grpSpPr>
      <p:sp>
        <p:nvSpPr>
          <p:cNvPr id="221" name="Google Shape;221;p42"/>
          <p:cNvSpPr txBox="1"/>
          <p:nvPr/>
        </p:nvSpPr>
        <p:spPr>
          <a:xfrm>
            <a:off x="719010" y="274320"/>
            <a:ext cx="7595482" cy="6364755"/>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endParaRPr sz="2666">
              <a:solidFill>
                <a:schemeClr val="lt1"/>
              </a:solidFill>
              <a:latin typeface="Arial"/>
              <a:ea typeface="Arial"/>
              <a:cs typeface="Arial"/>
              <a:sym typeface="Arial"/>
            </a:endParaRPr>
          </a:p>
          <a:p>
            <a:pPr marL="0" lvl="0" indent="0" algn="ctr" rtl="0">
              <a:lnSpc>
                <a:spcPct val="100000"/>
              </a:lnSpc>
              <a:spcBef>
                <a:spcPts val="0"/>
              </a:spcBef>
              <a:spcAft>
                <a:spcPts val="0"/>
              </a:spcAft>
              <a:buNone/>
            </a:pPr>
            <a:r>
              <a:rPr lang="en" sz="2666" b="1">
                <a:solidFill>
                  <a:schemeClr val="lt1"/>
                </a:solidFill>
                <a:highlight>
                  <a:srgbClr val="000000"/>
                </a:highlight>
                <a:latin typeface="Arial"/>
                <a:ea typeface="Arial"/>
                <a:cs typeface="Arial"/>
                <a:sym typeface="Arial"/>
              </a:rPr>
              <a:t>A long time ago, in a galaxy far, far away</a:t>
            </a:r>
            <a:r>
              <a:rPr lang="en" sz="2666" b="1">
                <a:solidFill>
                  <a:schemeClr val="lt1"/>
                </a:solidFill>
                <a:highlight>
                  <a:srgbClr val="000000"/>
                </a:highlight>
              </a:rPr>
              <a:t>…</a:t>
            </a:r>
            <a:endParaRPr sz="2666" b="1">
              <a:solidFill>
                <a:schemeClr val="lt1"/>
              </a:solidFill>
              <a:highlight>
                <a:srgbClr val="000000"/>
              </a:highlight>
              <a:latin typeface="Arial"/>
              <a:ea typeface="Arial"/>
              <a:cs typeface="Arial"/>
              <a:sym typeface="Arial"/>
            </a:endParaRPr>
          </a:p>
          <a:p>
            <a:pPr marL="0" lvl="0" indent="0" algn="ctr" rtl="0">
              <a:lnSpc>
                <a:spcPct val="100000"/>
              </a:lnSpc>
              <a:spcBef>
                <a:spcPts val="0"/>
              </a:spcBef>
              <a:spcAft>
                <a:spcPts val="0"/>
              </a:spcAft>
              <a:buNone/>
            </a:pPr>
            <a:endParaRPr sz="2666" b="1">
              <a:solidFill>
                <a:schemeClr val="lt1"/>
              </a:solidFill>
              <a:highlight>
                <a:srgbClr val="000000"/>
              </a:highlight>
            </a:endParaRPr>
          </a:p>
          <a:p>
            <a:pPr marL="0" lvl="0" indent="0" algn="ctr" rtl="0">
              <a:lnSpc>
                <a:spcPct val="100000"/>
              </a:lnSpc>
              <a:spcBef>
                <a:spcPts val="0"/>
              </a:spcBef>
              <a:spcAft>
                <a:spcPts val="0"/>
              </a:spcAft>
              <a:buNone/>
            </a:pPr>
            <a:r>
              <a:rPr lang="en" sz="2666" b="1">
                <a:solidFill>
                  <a:schemeClr val="lt1"/>
                </a:solidFill>
                <a:highlight>
                  <a:srgbClr val="000000"/>
                </a:highlight>
              </a:rPr>
              <a:t>It is a period of civil war.  Rebel spaceships, striking from a hidden base, have won their first victory against the evil Galactic Empire.  During the battle, Rebel spies managed to steal secret plans to the Empire’s ultimate weapon, the Death Star, an armored space station with enough power to destroy an entire planet.  Pursued by the Empire’s sinister agents, Princess Leia races home aboard her starship, custodian of the stolen plans that can save her people and restore freedom to the galaxy…</a:t>
            </a:r>
            <a:r>
              <a:rPr lang="en" sz="2666" b="1">
                <a:solidFill>
                  <a:srgbClr val="FFFFFF"/>
                </a:solidFill>
                <a:highlight>
                  <a:srgbClr val="000000"/>
                </a:highlight>
              </a:rPr>
              <a:t/>
            </a:r>
            <a:br>
              <a:rPr lang="en" sz="2666" b="1">
                <a:solidFill>
                  <a:srgbClr val="FFFFFF"/>
                </a:solidFill>
                <a:highlight>
                  <a:srgbClr val="000000"/>
                </a:highlight>
              </a:rPr>
            </a:br>
            <a:endParaRPr sz="2666" b="1">
              <a:solidFill>
                <a:srgbClr val="FFFFFF"/>
              </a:solidFill>
              <a:highlight>
                <a:srgbClr val="000000"/>
              </a:highlight>
            </a:endParaRPr>
          </a:p>
          <a:p>
            <a:pPr marL="0" lvl="0" indent="0" algn="l" rtl="0">
              <a:lnSpc>
                <a:spcPct val="100000"/>
              </a:lnSpc>
              <a:spcBef>
                <a:spcPts val="0"/>
              </a:spcBef>
              <a:spcAft>
                <a:spcPts val="0"/>
              </a:spcAft>
              <a:buNone/>
            </a:pPr>
            <a:endParaRPr sz="2666" b="1">
              <a:solidFill>
                <a:srgbClr val="FFFFFF"/>
              </a:solidFill>
              <a:highlight>
                <a:srgbClr val="000000"/>
              </a:highlight>
              <a:latin typeface="Arial"/>
              <a:ea typeface="Arial"/>
              <a:cs typeface="Arial"/>
              <a:sym typeface="Arial"/>
            </a:endParaRPr>
          </a:p>
          <a:p>
            <a:pPr marL="0" lvl="0" indent="0" algn="ctr" rtl="0">
              <a:lnSpc>
                <a:spcPct val="100000"/>
              </a:lnSpc>
              <a:spcBef>
                <a:spcPts val="0"/>
              </a:spcBef>
              <a:spcAft>
                <a:spcPts val="0"/>
              </a:spcAft>
              <a:buNone/>
            </a:pPr>
            <a:r>
              <a:rPr lang="en" sz="2666">
                <a:solidFill>
                  <a:srgbClr val="FFFFFF"/>
                </a:solidFill>
                <a:latin typeface="Arial"/>
                <a:ea typeface="Arial"/>
                <a:cs typeface="Arial"/>
                <a:sym typeface="Arial"/>
              </a:rPr>
              <a:t>It is a period of civi</a:t>
            </a:r>
            <a:r>
              <a:rPr lang="en" sz="2666">
                <a:solidFill>
                  <a:schemeClr val="lt1"/>
                </a:solidFill>
              </a:rPr>
              <a:t>It is a period of civil war.  Rebel spaceships, striking from a hidden base, have won their first victory against the evil Galactic Empire.  During the battle, Rebel spies managed to steal secret plans to the Empire’s ultimate weapon, the Death Star, an armored space station with enough power to destroy an entire planet.  Pursued by the Empire’s sinister agents, Princess Leia races home aboard her starship, custodian of the stolen plans that can save her people and restore freedom to the galaxy…</a:t>
            </a:r>
            <a:endParaRPr sz="2666">
              <a:solidFill>
                <a:schemeClr val="lt1"/>
              </a:solidFill>
            </a:endParaRPr>
          </a:p>
          <a:p>
            <a:pPr marL="0" lvl="0" indent="0" algn="ctr" rtl="0">
              <a:lnSpc>
                <a:spcPct val="100000"/>
              </a:lnSpc>
              <a:spcBef>
                <a:spcPts val="0"/>
              </a:spcBef>
              <a:spcAft>
                <a:spcPts val="0"/>
              </a:spcAft>
              <a:buNone/>
            </a:pPr>
            <a:r>
              <a:rPr lang="en" sz="2666">
                <a:solidFill>
                  <a:srgbClr val="FFFFFF"/>
                </a:solidFill>
                <a:latin typeface="Arial"/>
                <a:ea typeface="Arial"/>
                <a:cs typeface="Arial"/>
                <a:sym typeface="Arial"/>
              </a:rPr>
              <a:t>l war.  Rebel spaceships, striking from a hidden base, have won their first victory against the evil Galactic Empire.  During the battle, Rebel spies managed to steal secret plans to the Empire’s ultimate weapon, the Death Star, an armored space station with enough power to destroy an entire planet.  Pursued by the Empire’s sinister agents, Princess Leia races home aboard her starship, custodian of the stolen plans that can save her people and restore freedom to the galaxy…</a:t>
            </a:r>
            <a:endParaRPr sz="2666">
              <a:solidFill>
                <a:srgbClr val="FFFFFF"/>
              </a:solidFill>
              <a:latin typeface="Arial"/>
              <a:ea typeface="Arial"/>
              <a:cs typeface="Arial"/>
              <a:sym typeface="Arial"/>
            </a:endParaRPr>
          </a:p>
          <a:p>
            <a:pPr marL="0" lvl="0" indent="0" algn="l" rtl="0">
              <a:lnSpc>
                <a:spcPct val="100000"/>
              </a:lnSpc>
              <a:spcBef>
                <a:spcPts val="0"/>
              </a:spcBef>
              <a:spcAft>
                <a:spcPts val="0"/>
              </a:spcAft>
              <a:buNone/>
            </a:pPr>
            <a:endParaRPr sz="2666">
              <a:solidFill>
                <a:srgbClr val="333333"/>
              </a:solidFill>
              <a:latin typeface="Arial"/>
              <a:ea typeface="Arial"/>
              <a:cs typeface="Arial"/>
              <a:sym typeface="Arial"/>
            </a:endParaRPr>
          </a:p>
          <a:p>
            <a:pPr marL="0" lvl="0" indent="0" algn="l" rtl="0">
              <a:lnSpc>
                <a:spcPct val="100000"/>
              </a:lnSpc>
              <a:spcBef>
                <a:spcPts val="0"/>
              </a:spcBef>
              <a:spcAft>
                <a:spcPts val="0"/>
              </a:spcAft>
              <a:buNone/>
            </a:pPr>
            <a:endParaRPr sz="2666">
              <a:solidFill>
                <a:srgbClr val="333333"/>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3"/>
          <p:cNvSpPr txBox="1"/>
          <p:nvPr/>
        </p:nvSpPr>
        <p:spPr>
          <a:xfrm>
            <a:off x="1087925" y="316725"/>
            <a:ext cx="6830400" cy="61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i="1"/>
              <a:t>Star Wars</a:t>
            </a:r>
            <a:r>
              <a:rPr lang="en" sz="2400"/>
              <a:t> - Conducted by Maestro Darth Vader!</a:t>
            </a:r>
            <a:endParaRPr sz="2400"/>
          </a:p>
        </p:txBody>
      </p:sp>
      <p:pic>
        <p:nvPicPr>
          <p:cNvPr id="2" name="VvJZTQfYFqA"/>
          <p:cNvPicPr>
            <a:picLocks noRot="1" noChangeAspect="1"/>
          </p:cNvPicPr>
          <p:nvPr>
            <a:videoFile r:link="rId1"/>
          </p:nvPr>
        </p:nvPicPr>
        <p:blipFill>
          <a:blip r:embed="rId4"/>
          <a:stretch>
            <a:fillRect/>
          </a:stretch>
        </p:blipFill>
        <p:spPr>
          <a:xfrm>
            <a:off x="101600" y="914400"/>
            <a:ext cx="8931564" cy="570807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4"/>
          <p:cNvSpPr txBox="1"/>
          <p:nvPr/>
        </p:nvSpPr>
        <p:spPr>
          <a:xfrm>
            <a:off x="189022" y="183780"/>
            <a:ext cx="8667202" cy="6422198"/>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400" b="1">
                <a:solidFill>
                  <a:srgbClr val="000000"/>
                </a:solidFill>
                <a:latin typeface="Arial"/>
                <a:ea typeface="Arial"/>
                <a:cs typeface="Arial"/>
                <a:sym typeface="Arial"/>
              </a:rPr>
              <a:t>The music for </a:t>
            </a:r>
            <a:r>
              <a:rPr lang="en" sz="2400" b="1" i="1">
                <a:solidFill>
                  <a:srgbClr val="000000"/>
                </a:solidFill>
                <a:latin typeface="Arial"/>
                <a:ea typeface="Arial"/>
                <a:cs typeface="Arial"/>
                <a:sym typeface="Arial"/>
              </a:rPr>
              <a:t>Star Wars</a:t>
            </a:r>
            <a:r>
              <a:rPr lang="en" sz="2400" b="1">
                <a:solidFill>
                  <a:srgbClr val="000000"/>
                </a:solidFill>
                <a:latin typeface="Arial"/>
                <a:ea typeface="Arial"/>
                <a:cs typeface="Arial"/>
                <a:sym typeface="Arial"/>
              </a:rPr>
              <a:t> was composed in 1977.</a:t>
            </a:r>
            <a:endParaRPr sz="2400" b="1">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Here are a few events from 1977.</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Jimmy Carter </a:t>
            </a:r>
            <a:r>
              <a:rPr lang="en" sz="2400"/>
              <a:t>succeeded</a:t>
            </a:r>
            <a:r>
              <a:rPr lang="en" sz="2400">
                <a:solidFill>
                  <a:srgbClr val="000000"/>
                </a:solidFill>
                <a:latin typeface="Arial"/>
                <a:ea typeface="Arial"/>
                <a:cs typeface="Arial"/>
                <a:sym typeface="Arial"/>
              </a:rPr>
              <a:t> Gerald Ford as the U.S. president.</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333333"/>
              </a:solidFill>
              <a:latin typeface="Arial"/>
              <a:ea typeface="Arial"/>
              <a:cs typeface="Arial"/>
              <a:sym typeface="Arial"/>
            </a:endParaRPr>
          </a:p>
          <a:p>
            <a:pPr marL="0" lvl="0" indent="0" algn="l" rtl="0">
              <a:lnSpc>
                <a:spcPct val="100000"/>
              </a:lnSpc>
              <a:spcBef>
                <a:spcPts val="0"/>
              </a:spcBef>
              <a:spcAft>
                <a:spcPts val="0"/>
              </a:spcAft>
              <a:buNone/>
            </a:pPr>
            <a:endParaRPr sz="2400"/>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Cell phones will be invented within the next two years.</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The rings of the planet, Uranus, are discovered.</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p>
          <a:p>
            <a:pPr marL="0" lvl="0" indent="0" algn="ctr" rtl="0">
              <a:lnSpc>
                <a:spcPct val="100000"/>
              </a:lnSpc>
              <a:spcBef>
                <a:spcPts val="0"/>
              </a:spcBef>
              <a:spcAft>
                <a:spcPts val="0"/>
              </a:spcAft>
              <a:buNone/>
            </a:pPr>
            <a:r>
              <a:rPr lang="en" sz="2400"/>
              <a:t>Apple II, the first personal computer, went on sale.</a:t>
            </a:r>
            <a:endParaRPr sz="2400"/>
          </a:p>
        </p:txBody>
      </p:sp>
      <p:pic>
        <p:nvPicPr>
          <p:cNvPr id="233" name="Google Shape;233;p44"/>
          <p:cNvPicPr preferRelativeResize="0"/>
          <p:nvPr/>
        </p:nvPicPr>
        <p:blipFill>
          <a:blip r:embed="rId3">
            <a:alphaModFix/>
          </a:blip>
          <a:stretch>
            <a:fillRect/>
          </a:stretch>
        </p:blipFill>
        <p:spPr>
          <a:xfrm>
            <a:off x="3566160" y="1768510"/>
            <a:ext cx="2011680" cy="24688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34"/>
          <p:cNvSpPr txBox="1"/>
          <p:nvPr/>
        </p:nvSpPr>
        <p:spPr>
          <a:xfrm>
            <a:off x="644400" y="572963"/>
            <a:ext cx="8070908" cy="5898577"/>
          </a:xfrm>
          <a:prstGeom prst="rect">
            <a:avLst/>
          </a:prstGeom>
          <a:noFill/>
          <a:ln>
            <a:noFill/>
          </a:ln>
        </p:spPr>
        <p:txBody>
          <a:bodyPr spcFirstLastPara="1" wrap="square" lIns="38100" tIns="38100" rIns="38100" bIns="38100" anchor="t" anchorCtr="0">
            <a:noAutofit/>
          </a:bodyPr>
          <a:lstStyle/>
          <a:p>
            <a:pPr marL="0" lvl="0" indent="0" algn="r" rtl="0">
              <a:lnSpc>
                <a:spcPct val="100000"/>
              </a:lnSpc>
              <a:spcBef>
                <a:spcPts val="0"/>
              </a:spcBef>
              <a:spcAft>
                <a:spcPts val="0"/>
              </a:spcAft>
              <a:buNone/>
            </a:pPr>
            <a:r>
              <a:rPr lang="en" sz="4800" b="1" i="1">
                <a:solidFill>
                  <a:srgbClr val="000000"/>
                </a:solidFill>
                <a:latin typeface="Arial"/>
                <a:ea typeface="Arial"/>
                <a:cs typeface="Arial"/>
                <a:sym typeface="Arial"/>
              </a:rPr>
              <a:t>Peter and the Wolf</a:t>
            </a:r>
            <a:endParaRPr sz="4800" b="1" i="1"/>
          </a:p>
          <a:p>
            <a:pPr marL="0" lvl="0" indent="0" algn="r" rtl="0">
              <a:lnSpc>
                <a:spcPct val="100000"/>
              </a:lnSpc>
              <a:spcBef>
                <a:spcPts val="0"/>
              </a:spcBef>
              <a:spcAft>
                <a:spcPts val="0"/>
              </a:spcAft>
              <a:buNone/>
            </a:pPr>
            <a:endParaRPr sz="4266" b="1" i="1"/>
          </a:p>
          <a:p>
            <a:pPr marL="0" lvl="0" indent="0" algn="r" rtl="0">
              <a:lnSpc>
                <a:spcPct val="100000"/>
              </a:lnSpc>
              <a:spcBef>
                <a:spcPts val="0"/>
              </a:spcBef>
              <a:spcAft>
                <a:spcPts val="0"/>
              </a:spcAft>
              <a:buNone/>
            </a:pPr>
            <a:endParaRPr sz="4266" b="1" i="1"/>
          </a:p>
          <a:p>
            <a:pPr marL="0" lvl="0" indent="0" algn="r" rtl="0">
              <a:lnSpc>
                <a:spcPct val="100000"/>
              </a:lnSpc>
              <a:spcBef>
                <a:spcPts val="0"/>
              </a:spcBef>
              <a:spcAft>
                <a:spcPts val="0"/>
              </a:spcAft>
              <a:buNone/>
            </a:pPr>
            <a:endParaRPr sz="4266" b="1" i="1"/>
          </a:p>
          <a:p>
            <a:pPr marL="0" lvl="0" indent="0" algn="r" rtl="0">
              <a:lnSpc>
                <a:spcPct val="100000"/>
              </a:lnSpc>
              <a:spcBef>
                <a:spcPts val="0"/>
              </a:spcBef>
              <a:spcAft>
                <a:spcPts val="0"/>
              </a:spcAft>
              <a:buNone/>
            </a:pPr>
            <a:endParaRPr sz="4266" b="1" i="1"/>
          </a:p>
          <a:p>
            <a:pPr marL="3200400" lvl="0" indent="457200" algn="l" rtl="0">
              <a:lnSpc>
                <a:spcPct val="100000"/>
              </a:lnSpc>
              <a:spcBef>
                <a:spcPts val="0"/>
              </a:spcBef>
              <a:spcAft>
                <a:spcPts val="0"/>
              </a:spcAft>
              <a:buNone/>
            </a:pPr>
            <a:r>
              <a:rPr lang="en" sz="4266" b="1" i="1"/>
              <a:t> </a:t>
            </a:r>
            <a:r>
              <a:rPr lang="en" sz="4266" b="1"/>
              <a:t> By:</a:t>
            </a:r>
            <a:endParaRPr sz="4266" b="1"/>
          </a:p>
          <a:p>
            <a:pPr marL="0" lvl="0" indent="0" algn="r" rtl="0">
              <a:lnSpc>
                <a:spcPct val="100000"/>
              </a:lnSpc>
              <a:spcBef>
                <a:spcPts val="0"/>
              </a:spcBef>
              <a:spcAft>
                <a:spcPts val="0"/>
              </a:spcAft>
              <a:buNone/>
            </a:pPr>
            <a:r>
              <a:rPr lang="en" sz="4266" b="1"/>
              <a:t>Serge Prokofiev</a:t>
            </a:r>
            <a:endParaRPr sz="4266" b="1"/>
          </a:p>
          <a:p>
            <a:pPr marL="0" lvl="0" indent="0" algn="ctr" rtl="0">
              <a:lnSpc>
                <a:spcPct val="100000"/>
              </a:lnSpc>
              <a:spcBef>
                <a:spcPts val="0"/>
              </a:spcBef>
              <a:spcAft>
                <a:spcPts val="0"/>
              </a:spcAft>
              <a:buNone/>
            </a:pPr>
            <a:endParaRPr sz="4266" b="1" i="1">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4266" b="1" i="1">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4266" b="1" i="1">
              <a:solidFill>
                <a:srgbClr val="000000"/>
              </a:solidFill>
              <a:latin typeface="Arial"/>
              <a:ea typeface="Arial"/>
              <a:cs typeface="Arial"/>
              <a:sym typeface="Arial"/>
            </a:endParaRPr>
          </a:p>
          <a:p>
            <a:pPr marL="2286000" lvl="0" indent="457200" algn="l" rtl="0">
              <a:lnSpc>
                <a:spcPct val="100000"/>
              </a:lnSpc>
              <a:spcBef>
                <a:spcPts val="0"/>
              </a:spcBef>
              <a:spcAft>
                <a:spcPts val="0"/>
              </a:spcAft>
              <a:buNone/>
            </a:pPr>
            <a:endParaRPr sz="4266" b="1">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5"/>
          <p:cNvSpPr txBox="1"/>
          <p:nvPr/>
        </p:nvSpPr>
        <p:spPr>
          <a:xfrm>
            <a:off x="274388" y="181597"/>
            <a:ext cx="8501175" cy="6535508"/>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666">
                <a:solidFill>
                  <a:srgbClr val="000000"/>
                </a:solidFill>
                <a:latin typeface="Arial"/>
                <a:ea typeface="Arial"/>
                <a:cs typeface="Arial"/>
                <a:sym typeface="Arial"/>
              </a:rPr>
              <a:t>Serge Prokofiev composed </a:t>
            </a:r>
            <a:r>
              <a:rPr lang="en" sz="2666" i="1">
                <a:solidFill>
                  <a:srgbClr val="000000"/>
                </a:solidFill>
                <a:latin typeface="Arial"/>
                <a:ea typeface="Arial"/>
                <a:cs typeface="Arial"/>
                <a:sym typeface="Arial"/>
              </a:rPr>
              <a:t>Peter and the Wolf</a:t>
            </a:r>
            <a:r>
              <a:rPr lang="en" sz="2666">
                <a:solidFill>
                  <a:srgbClr val="000000"/>
                </a:solidFill>
                <a:latin typeface="Arial"/>
                <a:ea typeface="Arial"/>
                <a:cs typeface="Arial"/>
                <a:sym typeface="Arial"/>
              </a:rPr>
              <a:t>.</a:t>
            </a:r>
            <a:endParaRPr sz="2666">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666">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666">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666">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666">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666">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666">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666">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666">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Serge Prokofiev was born in 1891 and lived until 1953.</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He was one of Russia's greatest composers.</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Prokoviev also was a pianist and conductor.</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Prokofiev is considered a major composer of the 20th century.</a:t>
            </a:r>
            <a:endParaRPr sz="2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333333"/>
              </a:solidFill>
              <a:latin typeface="Arial"/>
              <a:ea typeface="Arial"/>
              <a:cs typeface="Arial"/>
              <a:sym typeface="Arial"/>
            </a:endParaRPr>
          </a:p>
        </p:txBody>
      </p:sp>
      <p:pic>
        <p:nvPicPr>
          <p:cNvPr id="169" name="Google Shape;169;p35"/>
          <p:cNvPicPr preferRelativeResize="0"/>
          <p:nvPr/>
        </p:nvPicPr>
        <p:blipFill>
          <a:blip r:embed="rId3">
            <a:alphaModFix/>
          </a:blip>
          <a:stretch>
            <a:fillRect/>
          </a:stretch>
        </p:blipFill>
        <p:spPr>
          <a:xfrm>
            <a:off x="3291840" y="731520"/>
            <a:ext cx="2263140" cy="28803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6"/>
          <p:cNvSpPr txBox="1"/>
          <p:nvPr/>
        </p:nvSpPr>
        <p:spPr>
          <a:xfrm>
            <a:off x="281768" y="381915"/>
            <a:ext cx="8624205" cy="6254235"/>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666" b="1" u="sng">
                <a:solidFill>
                  <a:srgbClr val="000000"/>
                </a:solidFill>
                <a:latin typeface="Arial"/>
                <a:ea typeface="Arial"/>
                <a:cs typeface="Arial"/>
                <a:sym typeface="Arial"/>
              </a:rPr>
              <a:t>The Characters of </a:t>
            </a:r>
            <a:r>
              <a:rPr lang="en" sz="2666" b="1" i="1" u="sng">
                <a:solidFill>
                  <a:srgbClr val="000000"/>
                </a:solidFill>
                <a:latin typeface="Arial"/>
                <a:ea typeface="Arial"/>
                <a:cs typeface="Arial"/>
                <a:sym typeface="Arial"/>
              </a:rPr>
              <a:t>Peter and the Wolf</a:t>
            </a:r>
            <a:endParaRPr sz="2666" b="1" i="1" u="sng">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l"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i="1" u="sng">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b="0">
              <a:solidFill>
                <a:srgbClr val="333333"/>
              </a:solidFill>
              <a:latin typeface="Arial"/>
              <a:ea typeface="Arial"/>
              <a:cs typeface="Arial"/>
              <a:sym typeface="Arial"/>
            </a:endParaRPr>
          </a:p>
        </p:txBody>
      </p:sp>
      <p:pic>
        <p:nvPicPr>
          <p:cNvPr id="175" name="Google Shape;175;p36"/>
          <p:cNvPicPr preferRelativeResize="0"/>
          <p:nvPr/>
        </p:nvPicPr>
        <p:blipFill>
          <a:blip r:embed="rId3">
            <a:alphaModFix/>
          </a:blip>
          <a:stretch>
            <a:fillRect/>
          </a:stretch>
        </p:blipFill>
        <p:spPr>
          <a:xfrm>
            <a:off x="457200" y="822960"/>
            <a:ext cx="1540530" cy="1322910"/>
          </a:xfrm>
          <a:prstGeom prst="rect">
            <a:avLst/>
          </a:prstGeom>
          <a:noFill/>
          <a:ln>
            <a:noFill/>
          </a:ln>
        </p:spPr>
      </p:pic>
      <p:pic>
        <p:nvPicPr>
          <p:cNvPr id="176" name="Google Shape;176;p36"/>
          <p:cNvPicPr preferRelativeResize="0"/>
          <p:nvPr/>
        </p:nvPicPr>
        <p:blipFill>
          <a:blip r:embed="rId4">
            <a:alphaModFix/>
          </a:blip>
          <a:stretch>
            <a:fillRect/>
          </a:stretch>
        </p:blipFill>
        <p:spPr>
          <a:xfrm>
            <a:off x="6583680" y="822960"/>
            <a:ext cx="1732770" cy="1220558"/>
          </a:xfrm>
          <a:prstGeom prst="rect">
            <a:avLst/>
          </a:prstGeom>
          <a:noFill/>
          <a:ln>
            <a:noFill/>
          </a:ln>
        </p:spPr>
      </p:pic>
      <p:pic>
        <p:nvPicPr>
          <p:cNvPr id="177" name="Google Shape;177;p36"/>
          <p:cNvPicPr preferRelativeResize="0"/>
          <p:nvPr/>
        </p:nvPicPr>
        <p:blipFill>
          <a:blip r:embed="rId5">
            <a:alphaModFix/>
          </a:blip>
          <a:stretch>
            <a:fillRect/>
          </a:stretch>
        </p:blipFill>
        <p:spPr>
          <a:xfrm>
            <a:off x="3566160" y="1005840"/>
            <a:ext cx="1400895" cy="1441845"/>
          </a:xfrm>
          <a:prstGeom prst="rect">
            <a:avLst/>
          </a:prstGeom>
          <a:noFill/>
          <a:ln>
            <a:noFill/>
          </a:ln>
        </p:spPr>
      </p:pic>
      <p:pic>
        <p:nvPicPr>
          <p:cNvPr id="178" name="Google Shape;178;p36"/>
          <p:cNvPicPr preferRelativeResize="0"/>
          <p:nvPr/>
        </p:nvPicPr>
        <p:blipFill>
          <a:blip r:embed="rId6">
            <a:alphaModFix/>
          </a:blip>
          <a:stretch>
            <a:fillRect/>
          </a:stretch>
        </p:blipFill>
        <p:spPr>
          <a:xfrm>
            <a:off x="1737360" y="2834618"/>
            <a:ext cx="1762830" cy="1895692"/>
          </a:xfrm>
          <a:prstGeom prst="rect">
            <a:avLst/>
          </a:prstGeom>
          <a:noFill/>
          <a:ln>
            <a:noFill/>
          </a:ln>
        </p:spPr>
      </p:pic>
      <p:pic>
        <p:nvPicPr>
          <p:cNvPr id="179" name="Google Shape;179;p36"/>
          <p:cNvPicPr preferRelativeResize="0"/>
          <p:nvPr/>
        </p:nvPicPr>
        <p:blipFill>
          <a:blip r:embed="rId7">
            <a:alphaModFix/>
          </a:blip>
          <a:stretch>
            <a:fillRect/>
          </a:stretch>
        </p:blipFill>
        <p:spPr>
          <a:xfrm>
            <a:off x="5577840" y="2743200"/>
            <a:ext cx="1671413" cy="1161360"/>
          </a:xfrm>
          <a:prstGeom prst="rect">
            <a:avLst/>
          </a:prstGeom>
          <a:noFill/>
          <a:ln>
            <a:noFill/>
          </a:ln>
        </p:spPr>
      </p:pic>
      <p:sp>
        <p:nvSpPr>
          <p:cNvPr id="180" name="Google Shape;180;p36"/>
          <p:cNvSpPr txBox="1"/>
          <p:nvPr/>
        </p:nvSpPr>
        <p:spPr>
          <a:xfrm>
            <a:off x="365760" y="2103097"/>
            <a:ext cx="1672500" cy="4254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400">
                <a:solidFill>
                  <a:srgbClr val="000000"/>
                </a:solidFill>
                <a:latin typeface="Arial"/>
                <a:ea typeface="Arial"/>
                <a:cs typeface="Arial"/>
                <a:sym typeface="Arial"/>
              </a:rPr>
              <a:t>Bird - Flute</a:t>
            </a:r>
            <a:endParaRPr sz="2400">
              <a:solidFill>
                <a:srgbClr val="000000"/>
              </a:solidFill>
              <a:latin typeface="Arial"/>
              <a:ea typeface="Arial"/>
              <a:cs typeface="Arial"/>
              <a:sym typeface="Arial"/>
            </a:endParaRPr>
          </a:p>
        </p:txBody>
      </p:sp>
      <p:sp>
        <p:nvSpPr>
          <p:cNvPr id="181" name="Google Shape;181;p36"/>
          <p:cNvSpPr txBox="1"/>
          <p:nvPr/>
        </p:nvSpPr>
        <p:spPr>
          <a:xfrm>
            <a:off x="3291840" y="2468880"/>
            <a:ext cx="1921477" cy="440595"/>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400">
                <a:solidFill>
                  <a:srgbClr val="000000"/>
                </a:solidFill>
                <a:latin typeface="Arial"/>
                <a:ea typeface="Arial"/>
                <a:cs typeface="Arial"/>
                <a:sym typeface="Arial"/>
              </a:rPr>
              <a:t>Duck - Oboe</a:t>
            </a:r>
            <a:endParaRPr sz="2400">
              <a:solidFill>
                <a:srgbClr val="000000"/>
              </a:solidFill>
              <a:latin typeface="Arial"/>
              <a:ea typeface="Arial"/>
              <a:cs typeface="Arial"/>
              <a:sym typeface="Arial"/>
            </a:endParaRPr>
          </a:p>
        </p:txBody>
      </p:sp>
      <p:sp>
        <p:nvSpPr>
          <p:cNvPr id="182" name="Google Shape;182;p36"/>
          <p:cNvSpPr txBox="1"/>
          <p:nvPr/>
        </p:nvSpPr>
        <p:spPr>
          <a:xfrm>
            <a:off x="6126480" y="2011680"/>
            <a:ext cx="2016158" cy="440595"/>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400">
                <a:solidFill>
                  <a:srgbClr val="000000"/>
                </a:solidFill>
                <a:latin typeface="Arial"/>
                <a:ea typeface="Arial"/>
                <a:cs typeface="Arial"/>
                <a:sym typeface="Arial"/>
              </a:rPr>
              <a:t>Cat - Clarinet</a:t>
            </a:r>
            <a:endParaRPr sz="2400">
              <a:solidFill>
                <a:srgbClr val="000000"/>
              </a:solidFill>
              <a:latin typeface="Arial"/>
              <a:ea typeface="Arial"/>
              <a:cs typeface="Arial"/>
              <a:sym typeface="Arial"/>
            </a:endParaRPr>
          </a:p>
        </p:txBody>
      </p:sp>
      <p:sp>
        <p:nvSpPr>
          <p:cNvPr id="183" name="Google Shape;183;p36"/>
          <p:cNvSpPr txBox="1"/>
          <p:nvPr/>
        </p:nvSpPr>
        <p:spPr>
          <a:xfrm>
            <a:off x="274320" y="4297680"/>
            <a:ext cx="3320685" cy="418972"/>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400">
                <a:solidFill>
                  <a:srgbClr val="000000"/>
                </a:solidFill>
                <a:latin typeface="Arial"/>
                <a:ea typeface="Arial"/>
                <a:cs typeface="Arial"/>
                <a:sym typeface="Arial"/>
              </a:rPr>
              <a:t>Grandfather - Bassoon</a:t>
            </a:r>
            <a:endParaRPr sz="2400">
              <a:solidFill>
                <a:srgbClr val="000000"/>
              </a:solidFill>
              <a:latin typeface="Arial"/>
              <a:ea typeface="Arial"/>
              <a:cs typeface="Arial"/>
              <a:sym typeface="Arial"/>
            </a:endParaRPr>
          </a:p>
        </p:txBody>
      </p:sp>
      <p:sp>
        <p:nvSpPr>
          <p:cNvPr id="184" name="Google Shape;184;p36"/>
          <p:cNvSpPr txBox="1"/>
          <p:nvPr/>
        </p:nvSpPr>
        <p:spPr>
          <a:xfrm>
            <a:off x="5577840" y="3931898"/>
            <a:ext cx="2745113" cy="445297"/>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400">
                <a:solidFill>
                  <a:srgbClr val="000000"/>
                </a:solidFill>
                <a:latin typeface="Arial"/>
                <a:ea typeface="Arial"/>
                <a:cs typeface="Arial"/>
                <a:sym typeface="Arial"/>
              </a:rPr>
              <a:t>Wolf - French Horn</a:t>
            </a:r>
            <a:endParaRPr sz="2400">
              <a:solidFill>
                <a:srgbClr val="000000"/>
              </a:solidFill>
              <a:latin typeface="Arial"/>
              <a:ea typeface="Arial"/>
              <a:cs typeface="Arial"/>
              <a:sym typeface="Arial"/>
            </a:endParaRPr>
          </a:p>
        </p:txBody>
      </p:sp>
      <p:pic>
        <p:nvPicPr>
          <p:cNvPr id="185" name="Google Shape;185;p36"/>
          <p:cNvPicPr preferRelativeResize="0"/>
          <p:nvPr/>
        </p:nvPicPr>
        <p:blipFill>
          <a:blip r:embed="rId8">
            <a:alphaModFix/>
          </a:blip>
          <a:stretch>
            <a:fillRect/>
          </a:stretch>
        </p:blipFill>
        <p:spPr>
          <a:xfrm>
            <a:off x="1097280" y="4754880"/>
            <a:ext cx="2371703" cy="1640948"/>
          </a:xfrm>
          <a:prstGeom prst="rect">
            <a:avLst/>
          </a:prstGeom>
          <a:noFill/>
          <a:ln>
            <a:noFill/>
          </a:ln>
        </p:spPr>
      </p:pic>
      <p:sp>
        <p:nvSpPr>
          <p:cNvPr id="186" name="Google Shape;186;p36"/>
          <p:cNvSpPr txBox="1"/>
          <p:nvPr/>
        </p:nvSpPr>
        <p:spPr>
          <a:xfrm>
            <a:off x="822960" y="6217898"/>
            <a:ext cx="2657520" cy="445545"/>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400">
                <a:solidFill>
                  <a:srgbClr val="000000"/>
                </a:solidFill>
                <a:latin typeface="Arial"/>
                <a:ea typeface="Arial"/>
                <a:cs typeface="Arial"/>
                <a:sym typeface="Arial"/>
              </a:rPr>
              <a:t>Hunters - Timpani</a:t>
            </a:r>
            <a:endParaRPr sz="2400">
              <a:solidFill>
                <a:srgbClr val="000000"/>
              </a:solidFill>
              <a:latin typeface="Arial"/>
              <a:ea typeface="Arial"/>
              <a:cs typeface="Arial"/>
              <a:sym typeface="Arial"/>
            </a:endParaRPr>
          </a:p>
        </p:txBody>
      </p:sp>
      <p:pic>
        <p:nvPicPr>
          <p:cNvPr id="187" name="Google Shape;187;p36"/>
          <p:cNvPicPr preferRelativeResize="0"/>
          <p:nvPr/>
        </p:nvPicPr>
        <p:blipFill>
          <a:blip r:embed="rId9">
            <a:alphaModFix/>
          </a:blip>
          <a:stretch>
            <a:fillRect/>
          </a:stretch>
        </p:blipFill>
        <p:spPr>
          <a:xfrm>
            <a:off x="5760720" y="4389120"/>
            <a:ext cx="2151473" cy="1749420"/>
          </a:xfrm>
          <a:prstGeom prst="rect">
            <a:avLst/>
          </a:prstGeom>
          <a:noFill/>
          <a:ln>
            <a:noFill/>
          </a:ln>
        </p:spPr>
      </p:pic>
      <p:sp>
        <p:nvSpPr>
          <p:cNvPr id="188" name="Google Shape;188;p36"/>
          <p:cNvSpPr txBox="1"/>
          <p:nvPr/>
        </p:nvSpPr>
        <p:spPr>
          <a:xfrm>
            <a:off x="5394960" y="6126480"/>
            <a:ext cx="2206800" cy="445545"/>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400">
                <a:solidFill>
                  <a:srgbClr val="000000"/>
                </a:solidFill>
                <a:latin typeface="Arial"/>
                <a:ea typeface="Arial"/>
                <a:cs typeface="Arial"/>
                <a:sym typeface="Arial"/>
              </a:rPr>
              <a:t>Peter - Strings</a:t>
            </a:r>
            <a:endParaRPr sz="240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7"/>
          <p:cNvSpPr txBox="1"/>
          <p:nvPr/>
        </p:nvSpPr>
        <p:spPr>
          <a:xfrm>
            <a:off x="189180" y="203288"/>
            <a:ext cx="8747505" cy="6751373"/>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666" b="1" i="1">
                <a:solidFill>
                  <a:srgbClr val="000000"/>
                </a:solidFill>
                <a:latin typeface="Arial"/>
                <a:ea typeface="Arial"/>
                <a:cs typeface="Arial"/>
                <a:sym typeface="Arial"/>
              </a:rPr>
              <a:t>Peter and the Wolf</a:t>
            </a:r>
            <a:r>
              <a:rPr lang="en" sz="2666" b="1">
                <a:solidFill>
                  <a:srgbClr val="000000"/>
                </a:solidFill>
                <a:latin typeface="Arial"/>
                <a:ea typeface="Arial"/>
                <a:cs typeface="Arial"/>
                <a:sym typeface="Arial"/>
              </a:rPr>
              <a:t> was composed in 1936.</a:t>
            </a:r>
            <a:endParaRPr sz="2666" b="1">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Here are a few events from 1936.</a:t>
            </a:r>
            <a:endParaRPr sz="2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The president of the U.S. was </a:t>
            </a:r>
            <a:r>
              <a:rPr lang="en" sz="2400"/>
              <a:t>Franklin</a:t>
            </a:r>
            <a:r>
              <a:rPr lang="en" sz="2400">
                <a:solidFill>
                  <a:srgbClr val="000000"/>
                </a:solidFill>
                <a:latin typeface="Arial"/>
                <a:ea typeface="Arial"/>
                <a:cs typeface="Arial"/>
                <a:sym typeface="Arial"/>
              </a:rPr>
              <a:t> Roosevelt</a:t>
            </a:r>
            <a:endParaRPr sz="2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World War II will begin in the next few years.</a:t>
            </a:r>
            <a:endParaRPr sz="2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Parking meters were invented this year.</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p>
          <a:p>
            <a:pPr marL="0" lvl="0" indent="0" algn="ctr" rtl="0">
              <a:lnSpc>
                <a:spcPct val="100000"/>
              </a:lnSpc>
              <a:spcBef>
                <a:spcPts val="0"/>
              </a:spcBef>
              <a:spcAft>
                <a:spcPts val="0"/>
              </a:spcAft>
              <a:buNone/>
            </a:pPr>
            <a:r>
              <a:rPr lang="en" sz="2400"/>
              <a:t>The Hoover Dam is completed.</a:t>
            </a:r>
            <a:endParaRPr sz="2400"/>
          </a:p>
          <a:p>
            <a:pPr marL="0" lvl="0" indent="0" algn="l" rtl="0">
              <a:lnSpc>
                <a:spcPct val="100000"/>
              </a:lnSpc>
              <a:spcBef>
                <a:spcPts val="0"/>
              </a:spcBef>
              <a:spcAft>
                <a:spcPts val="0"/>
              </a:spcAft>
              <a:buNone/>
            </a:pPr>
            <a:endParaRPr sz="2400">
              <a:solidFill>
                <a:srgbClr val="333333"/>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333333"/>
              </a:solidFill>
              <a:latin typeface="Arial"/>
              <a:ea typeface="Arial"/>
              <a:cs typeface="Arial"/>
              <a:sym typeface="Arial"/>
            </a:endParaRPr>
          </a:p>
        </p:txBody>
      </p:sp>
      <p:pic>
        <p:nvPicPr>
          <p:cNvPr id="194" name="Google Shape;194;p37"/>
          <p:cNvPicPr preferRelativeResize="0"/>
          <p:nvPr/>
        </p:nvPicPr>
        <p:blipFill>
          <a:blip r:embed="rId3">
            <a:alphaModFix/>
          </a:blip>
          <a:stretch>
            <a:fillRect/>
          </a:stretch>
        </p:blipFill>
        <p:spPr>
          <a:xfrm>
            <a:off x="3586150" y="2069800"/>
            <a:ext cx="1971675" cy="2324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8"/>
          <p:cNvSpPr txBox="1"/>
          <p:nvPr/>
        </p:nvSpPr>
        <p:spPr>
          <a:xfrm>
            <a:off x="195950" y="180875"/>
            <a:ext cx="8727000" cy="651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2666"/>
              <a:t>An introduction to the story of </a:t>
            </a:r>
            <a:r>
              <a:rPr lang="en" sz="2666" i="1"/>
              <a:t>Peter and the Wolf</a:t>
            </a:r>
            <a:endParaRPr sz="2666" i="1"/>
          </a:p>
          <a:p>
            <a:pPr marL="0" lvl="0" indent="0" algn="ctr" rtl="0">
              <a:spcBef>
                <a:spcPts val="0"/>
              </a:spcBef>
              <a:spcAft>
                <a:spcPts val="0"/>
              </a:spcAft>
              <a:buClr>
                <a:srgbClr val="000000"/>
              </a:buClr>
              <a:buSzPts val="1100"/>
              <a:buFont typeface="Arial"/>
              <a:buNone/>
            </a:pPr>
            <a:endParaRPr i="1"/>
          </a:p>
          <a:p>
            <a:pPr marL="0" lvl="0" indent="0" algn="ctr" rtl="0">
              <a:spcBef>
                <a:spcPts val="0"/>
              </a:spcBef>
              <a:spcAft>
                <a:spcPts val="0"/>
              </a:spcAft>
              <a:buNone/>
            </a:pPr>
            <a:r>
              <a:rPr lang="en" sz="2400"/>
              <a:t>Peter lives in the country with his grandfather.  His grandfather tells Peter not to play in the meadow because a wolf lives in the forest, but Peter goes into the meadow.  He leaves the gate open and the duck goes too.  Peter goes to the meadow to play, with the duck, bird and cat.  The wolf comes out of the forest into the meadow and eats the duck.  Peter is brave and with the help of the cat and bird, he catches the wolf.  Hunters help him put the wolf into a cage. Grandfather is very surprised when he sees what Peter has done.</a:t>
            </a:r>
            <a:endParaRPr sz="2400"/>
          </a:p>
          <a:p>
            <a:pPr marL="0" lvl="0" indent="0" algn="ctr" rtl="0">
              <a:spcBef>
                <a:spcPts val="0"/>
              </a:spcBef>
              <a:spcAft>
                <a:spcPts val="0"/>
              </a:spcAft>
              <a:buNone/>
            </a:pPr>
            <a:endParaRPr sz="2666"/>
          </a:p>
          <a:p>
            <a:pPr marL="0" lvl="0" indent="0" algn="ctr" rtl="0">
              <a:spcBef>
                <a:spcPts val="0"/>
              </a:spcBef>
              <a:spcAft>
                <a:spcPts val="0"/>
              </a:spcAft>
              <a:buNone/>
            </a:pPr>
            <a:endParaRPr sz="2666"/>
          </a:p>
          <a:p>
            <a:pPr marL="0" lvl="0" indent="0" algn="ctr" rtl="0">
              <a:spcBef>
                <a:spcPts val="0"/>
              </a:spcBef>
              <a:spcAft>
                <a:spcPts val="0"/>
              </a:spcAft>
              <a:buNone/>
            </a:pPr>
            <a:endParaRPr sz="2666"/>
          </a:p>
          <a:p>
            <a:pPr marL="0" lvl="0" indent="0" algn="ctr" rtl="0">
              <a:spcBef>
                <a:spcPts val="0"/>
              </a:spcBef>
              <a:spcAft>
                <a:spcPts val="0"/>
              </a:spcAft>
              <a:buNone/>
            </a:pPr>
            <a:endParaRPr sz="2666"/>
          </a:p>
          <a:p>
            <a:pPr marL="0" lvl="0" indent="0" algn="ctr" rtl="0">
              <a:spcBef>
                <a:spcPts val="0"/>
              </a:spcBef>
              <a:spcAft>
                <a:spcPts val="0"/>
              </a:spcAft>
              <a:buNone/>
            </a:pPr>
            <a:endParaRPr sz="2666"/>
          </a:p>
          <a:p>
            <a:pPr marL="0" lvl="0" indent="0" algn="ctr" rtl="0">
              <a:spcBef>
                <a:spcPts val="0"/>
              </a:spcBef>
              <a:spcAft>
                <a:spcPts val="0"/>
              </a:spcAft>
              <a:buClr>
                <a:srgbClr val="000000"/>
              </a:buClr>
              <a:buSzPts val="1100"/>
              <a:buFont typeface="Arial"/>
              <a:buNone/>
            </a:pPr>
            <a:r>
              <a:rPr lang="en" sz="2400"/>
              <a:t>* This introduction was borrowed from Penguin Readers.</a:t>
            </a:r>
            <a:endParaRPr/>
          </a:p>
        </p:txBody>
      </p:sp>
      <p:pic>
        <p:nvPicPr>
          <p:cNvPr id="200" name="Google Shape;200;p38"/>
          <p:cNvPicPr preferRelativeResize="0"/>
          <p:nvPr/>
        </p:nvPicPr>
        <p:blipFill>
          <a:blip r:embed="rId3">
            <a:alphaModFix/>
          </a:blip>
          <a:stretch>
            <a:fillRect/>
          </a:stretch>
        </p:blipFill>
        <p:spPr>
          <a:xfrm>
            <a:off x="3333750" y="4241275"/>
            <a:ext cx="2476500" cy="1847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1000"/>
                                        <p:tgtEl>
                                          <p:spTgt spid="20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9"/>
          <p:cNvSpPr txBox="1"/>
          <p:nvPr/>
        </p:nvSpPr>
        <p:spPr>
          <a:xfrm>
            <a:off x="668850" y="549725"/>
            <a:ext cx="7806300" cy="563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t>Helpful Links for </a:t>
            </a:r>
            <a:r>
              <a:rPr lang="en" sz="3000" b="1" i="1" dirty="0"/>
              <a:t>Peter and the Wolf</a:t>
            </a:r>
            <a:endParaRPr sz="3000" b="1" i="1" dirty="0"/>
          </a:p>
          <a:p>
            <a:pPr marL="0" lvl="0" indent="0" algn="l" rtl="0">
              <a:spcBef>
                <a:spcPts val="0"/>
              </a:spcBef>
              <a:spcAft>
                <a:spcPts val="0"/>
              </a:spcAft>
              <a:buNone/>
            </a:pP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sz="1800" b="1" dirty="0"/>
              <a:t>Background and more sound examples</a:t>
            </a:r>
            <a:endParaRPr sz="1800" b="1" dirty="0"/>
          </a:p>
          <a:p>
            <a:pPr marL="0" lvl="0" indent="0" algn="l" rtl="0">
              <a:spcBef>
                <a:spcPts val="0"/>
              </a:spcBef>
              <a:spcAft>
                <a:spcPts val="0"/>
              </a:spcAft>
              <a:buNone/>
            </a:pPr>
            <a:r>
              <a:rPr lang="en" b="1" u="sng" dirty="0">
                <a:solidFill>
                  <a:schemeClr val="hlink"/>
                </a:solidFill>
                <a:hlinkClick r:id="rId3"/>
              </a:rPr>
              <a:t>http://www.philtulga.com/Peter.html</a:t>
            </a: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 sz="1800" b="1" dirty="0"/>
              <a:t>Lesson </a:t>
            </a:r>
            <a:r>
              <a:rPr lang="en" sz="1800" b="1" dirty="0" smtClean="0"/>
              <a:t>Plans</a:t>
            </a:r>
            <a:endParaRPr b="1" dirty="0">
              <a:solidFill>
                <a:srgbClr val="0000FF"/>
              </a:solidFill>
            </a:endParaRPr>
          </a:p>
          <a:p>
            <a:pPr marL="0" lvl="0" indent="0" algn="l" rtl="0">
              <a:spcBef>
                <a:spcPts val="0"/>
              </a:spcBef>
              <a:spcAft>
                <a:spcPts val="0"/>
              </a:spcAft>
              <a:buNone/>
            </a:pPr>
            <a:r>
              <a:rPr lang="en" b="1" dirty="0" smtClean="0"/>
              <a:t> </a:t>
            </a:r>
            <a:endParaRPr b="1" dirty="0"/>
          </a:p>
          <a:p>
            <a:pPr marL="0" lvl="0" indent="0" algn="l" rtl="0">
              <a:spcBef>
                <a:spcPts val="0"/>
              </a:spcBef>
              <a:spcAft>
                <a:spcPts val="0"/>
              </a:spcAft>
              <a:buNone/>
            </a:pPr>
            <a:r>
              <a:rPr lang="en" u="sng" dirty="0">
                <a:solidFill>
                  <a:srgbClr val="0000FF"/>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https://www.mydso.com/dso-kids/for-teachers/resources-and-lesson-plans</a:t>
            </a:r>
            <a:endParaRPr b="1" dirty="0">
              <a:solidFill>
                <a:srgbClr val="0000FF"/>
              </a:solidFill>
            </a:endParaRPr>
          </a:p>
          <a:p>
            <a:pPr marL="0" lvl="0" indent="0" algn="l" rtl="0">
              <a:spcBef>
                <a:spcPts val="0"/>
              </a:spcBef>
              <a:spcAft>
                <a:spcPts val="0"/>
              </a:spcAft>
              <a:buNone/>
            </a:pPr>
            <a:endParaRPr b="1" dirty="0"/>
          </a:p>
          <a:p>
            <a:pPr marL="0" lvl="0" indent="0" algn="l" rtl="0">
              <a:spcBef>
                <a:spcPts val="0"/>
              </a:spcBef>
              <a:spcAft>
                <a:spcPts val="0"/>
              </a:spcAft>
              <a:buNone/>
            </a:pPr>
            <a:endParaRPr sz="1800" b="1" dirty="0"/>
          </a:p>
          <a:p>
            <a:pPr marL="0" lvl="0" indent="0" algn="l" rtl="0">
              <a:spcBef>
                <a:spcPts val="0"/>
              </a:spcBef>
              <a:spcAft>
                <a:spcPts val="0"/>
              </a:spcAft>
              <a:buNone/>
            </a:pPr>
            <a:r>
              <a:rPr lang="en" sz="1800" b="1" dirty="0"/>
              <a:t>A few other ideas…</a:t>
            </a:r>
            <a:endParaRPr sz="1800" b="1" dirty="0"/>
          </a:p>
          <a:p>
            <a:pPr marL="0" lvl="0" indent="0" algn="l" rtl="0">
              <a:spcBef>
                <a:spcPts val="0"/>
              </a:spcBef>
              <a:spcAft>
                <a:spcPts val="0"/>
              </a:spcAft>
              <a:buNone/>
            </a:pPr>
            <a:r>
              <a:rPr lang="en" b="1" u="sng" dirty="0">
                <a:solidFill>
                  <a:schemeClr val="hlink"/>
                </a:solidFill>
                <a:hlinkClick r:id="rId5"/>
              </a:rPr>
              <a:t>http://thefantasticfive-hockmana.blogspot.com/2011/01/peter-and-wolf-mini-unit.html</a:t>
            </a:r>
            <a:endParaRPr b="1" dirty="0"/>
          </a:p>
          <a:p>
            <a:pPr marL="0" lvl="0" indent="0" algn="l" rtl="0">
              <a:spcBef>
                <a:spcPts val="0"/>
              </a:spcBef>
              <a:spcAft>
                <a:spcPts val="0"/>
              </a:spcAft>
              <a:buNone/>
            </a:pPr>
            <a:endParaRPr lang="en-US" b="1" dirty="0" smtClean="0">
              <a:solidFill>
                <a:srgbClr val="0000FF"/>
              </a:solidFill>
            </a:endParaRPr>
          </a:p>
          <a:p>
            <a:pPr lvl="0"/>
            <a:r>
              <a:rPr lang="en-US" b="1" dirty="0">
                <a:solidFill>
                  <a:srgbClr val="0000FF"/>
                </a:solidFill>
                <a:hlinkClick r:id="rId6"/>
              </a:rPr>
              <a:t>https://midnightmusic.com/2016/02/31-fantastic-free-peter-and-the-wolf-resources</a:t>
            </a:r>
            <a:r>
              <a:rPr lang="en-US" b="1" dirty="0" smtClean="0">
                <a:solidFill>
                  <a:srgbClr val="0000FF"/>
                </a:solidFill>
                <a:hlinkClick r:id="rId6"/>
              </a:rPr>
              <a:t>/</a:t>
            </a:r>
            <a:endParaRPr lang="en-US" b="1" dirty="0" smtClean="0">
              <a:solidFill>
                <a:srgbClr val="0000FF"/>
              </a:solidFill>
            </a:endParaRPr>
          </a:p>
          <a:p>
            <a:pPr lvl="0"/>
            <a:endParaRPr b="1" dirty="0">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2"/>
          <p:cNvSpPr txBox="1"/>
          <p:nvPr/>
        </p:nvSpPr>
        <p:spPr>
          <a:xfrm>
            <a:off x="274320" y="5394938"/>
            <a:ext cx="8352045" cy="1067018"/>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666">
                <a:solidFill>
                  <a:srgbClr val="000000"/>
                </a:solidFill>
                <a:latin typeface="Arial"/>
                <a:ea typeface="Arial"/>
                <a:cs typeface="Arial"/>
                <a:sym typeface="Arial"/>
              </a:rPr>
              <a:t>The full symphony orchestra!</a:t>
            </a:r>
            <a:endParaRPr sz="2666">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133">
                <a:solidFill>
                  <a:srgbClr val="000000"/>
                </a:solidFill>
                <a:latin typeface="Arial"/>
                <a:ea typeface="Arial"/>
                <a:cs typeface="Arial"/>
                <a:sym typeface="Arial"/>
              </a:rPr>
              <a:t>There are four "families" that make up the symphony orchestra:  </a:t>
            </a:r>
            <a:endParaRPr sz="2133">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133">
                <a:solidFill>
                  <a:srgbClr val="000000"/>
                </a:solidFill>
                <a:latin typeface="Arial"/>
                <a:ea typeface="Arial"/>
                <a:cs typeface="Arial"/>
                <a:sym typeface="Arial"/>
              </a:rPr>
              <a:t>strings, woodwinds, brass, and percussion.</a:t>
            </a:r>
            <a:endParaRPr sz="2133">
              <a:solidFill>
                <a:srgbClr val="000000"/>
              </a:solidFill>
              <a:latin typeface="Arial"/>
              <a:ea typeface="Arial"/>
              <a:cs typeface="Arial"/>
              <a:sym typeface="Arial"/>
            </a:endParaRPr>
          </a:p>
        </p:txBody>
      </p:sp>
      <p:pic>
        <p:nvPicPr>
          <p:cNvPr id="70" name="Google Shape;70;p22"/>
          <p:cNvPicPr preferRelativeResize="0"/>
          <p:nvPr/>
        </p:nvPicPr>
        <p:blipFill>
          <a:blip r:embed="rId3">
            <a:alphaModFix/>
          </a:blip>
          <a:stretch>
            <a:fillRect/>
          </a:stretch>
        </p:blipFill>
        <p:spPr>
          <a:xfrm>
            <a:off x="586582" y="378691"/>
            <a:ext cx="7727519" cy="476596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2" descr="Jupiter and its shrunken Great ..."/>
          <p:cNvPicPr preferRelativeResize="0"/>
          <p:nvPr/>
        </p:nvPicPr>
        <p:blipFill>
          <a:blip r:embed="rId3">
            <a:alphaModFix/>
          </a:blip>
          <a:stretch>
            <a:fillRect/>
          </a:stretch>
        </p:blipFill>
        <p:spPr>
          <a:xfrm>
            <a:off x="1143000" y="0"/>
            <a:ext cx="6858000" cy="6858000"/>
          </a:xfrm>
          <a:prstGeom prst="rect">
            <a:avLst/>
          </a:prstGeom>
          <a:noFill/>
          <a:ln>
            <a:noFill/>
          </a:ln>
        </p:spPr>
      </p:pic>
      <p:sp>
        <p:nvSpPr>
          <p:cNvPr id="174" name="Google Shape;174;p32"/>
          <p:cNvSpPr txBox="1"/>
          <p:nvPr/>
        </p:nvSpPr>
        <p:spPr>
          <a:xfrm>
            <a:off x="2558250" y="1089225"/>
            <a:ext cx="4027500" cy="20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t>“Jupiter” </a:t>
            </a:r>
            <a:endParaRPr sz="3600" b="1"/>
          </a:p>
          <a:p>
            <a:pPr marL="0" lvl="0" indent="0" algn="ctr" rtl="0">
              <a:spcBef>
                <a:spcPts val="0"/>
              </a:spcBef>
              <a:spcAft>
                <a:spcPts val="0"/>
              </a:spcAft>
              <a:buNone/>
            </a:pPr>
            <a:r>
              <a:rPr lang="en" sz="3600" b="1"/>
              <a:t>from </a:t>
            </a:r>
            <a:r>
              <a:rPr lang="en" sz="3600" b="1" i="1"/>
              <a:t>The Planets </a:t>
            </a:r>
            <a:endParaRPr sz="3600" b="1" i="1"/>
          </a:p>
          <a:p>
            <a:pPr marL="0" lvl="0" indent="0" algn="ctr" rtl="0">
              <a:spcBef>
                <a:spcPts val="0"/>
              </a:spcBef>
              <a:spcAft>
                <a:spcPts val="0"/>
              </a:spcAft>
              <a:buNone/>
            </a:pPr>
            <a:r>
              <a:rPr lang="en" sz="3600" b="1"/>
              <a:t>by Gustav Holst</a:t>
            </a:r>
            <a:endParaRPr sz="3600" b="1"/>
          </a:p>
        </p:txBody>
      </p:sp>
    </p:spTree>
    <p:extLst>
      <p:ext uri="{BB962C8B-B14F-4D97-AF65-F5344CB8AC3E}">
        <p14:creationId xmlns:p14="http://schemas.microsoft.com/office/powerpoint/2010/main" val="128885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p:nvPr/>
        </p:nvSpPr>
        <p:spPr>
          <a:xfrm>
            <a:off x="234100" y="220325"/>
            <a:ext cx="8620800" cy="634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2666"/>
              <a:t>Gustav Holst composed </a:t>
            </a:r>
            <a:r>
              <a:rPr lang="en" sz="2666" i="1"/>
              <a:t>Jupiter</a:t>
            </a:r>
            <a:r>
              <a:rPr lang="en" sz="2666"/>
              <a:t>.</a:t>
            </a:r>
            <a:endParaRPr sz="2666"/>
          </a:p>
          <a:p>
            <a:pPr marL="0" lvl="0" indent="0" algn="l" rtl="0">
              <a:spcBef>
                <a:spcPts val="0"/>
              </a:spcBef>
              <a:spcAft>
                <a:spcPts val="0"/>
              </a:spcAft>
              <a:buClr>
                <a:srgbClr val="000000"/>
              </a:buClr>
              <a:buSzPts val="1100"/>
              <a:buFont typeface="Arial"/>
              <a:buNone/>
            </a:pPr>
            <a:endParaRPr sz="2666"/>
          </a:p>
          <a:p>
            <a:pPr marL="0" lvl="0" indent="0" algn="l" rtl="0">
              <a:spcBef>
                <a:spcPts val="0"/>
              </a:spcBef>
              <a:spcAft>
                <a:spcPts val="0"/>
              </a:spcAft>
              <a:buClr>
                <a:srgbClr val="000000"/>
              </a:buClr>
              <a:buSzPts val="1100"/>
              <a:buFont typeface="Arial"/>
              <a:buNone/>
            </a:pPr>
            <a:endParaRPr sz="2666"/>
          </a:p>
          <a:p>
            <a:pPr marL="0" lvl="0" indent="0" algn="l" rtl="0">
              <a:spcBef>
                <a:spcPts val="0"/>
              </a:spcBef>
              <a:spcAft>
                <a:spcPts val="0"/>
              </a:spcAft>
              <a:buClr>
                <a:srgbClr val="000000"/>
              </a:buClr>
              <a:buSzPts val="1100"/>
              <a:buFont typeface="Arial"/>
              <a:buNone/>
            </a:pPr>
            <a:endParaRPr sz="2666"/>
          </a:p>
          <a:p>
            <a:pPr marL="0" lvl="0" indent="0" algn="l" rtl="0">
              <a:spcBef>
                <a:spcPts val="0"/>
              </a:spcBef>
              <a:spcAft>
                <a:spcPts val="0"/>
              </a:spcAft>
              <a:buClr>
                <a:srgbClr val="000000"/>
              </a:buClr>
              <a:buSzPts val="1100"/>
              <a:buFont typeface="Arial"/>
              <a:buNone/>
            </a:pPr>
            <a:endParaRPr sz="2666"/>
          </a:p>
          <a:p>
            <a:pPr marL="0" lvl="0" indent="0" algn="l" rtl="0">
              <a:spcBef>
                <a:spcPts val="0"/>
              </a:spcBef>
              <a:spcAft>
                <a:spcPts val="0"/>
              </a:spcAft>
              <a:buClr>
                <a:srgbClr val="000000"/>
              </a:buClr>
              <a:buSzPts val="1100"/>
              <a:buFont typeface="Arial"/>
              <a:buNone/>
            </a:pPr>
            <a:endParaRPr sz="2666"/>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ctr" rtl="0">
              <a:spcBef>
                <a:spcPts val="0"/>
              </a:spcBef>
              <a:spcAft>
                <a:spcPts val="0"/>
              </a:spcAft>
              <a:buClr>
                <a:srgbClr val="000000"/>
              </a:buClr>
              <a:buSzPts val="1100"/>
              <a:buFont typeface="Arial"/>
              <a:buNone/>
            </a:pPr>
            <a:r>
              <a:rPr lang="en" sz="2400"/>
              <a:t>Gustav Holst lived from 1874-1934.</a:t>
            </a:r>
            <a:endParaRPr sz="2400"/>
          </a:p>
          <a:p>
            <a:pPr marL="0" lvl="0" indent="0" algn="ctr" rtl="0">
              <a:spcBef>
                <a:spcPts val="0"/>
              </a:spcBef>
              <a:spcAft>
                <a:spcPts val="0"/>
              </a:spcAft>
              <a:buClr>
                <a:srgbClr val="000000"/>
              </a:buClr>
              <a:buSzPts val="1100"/>
              <a:buFont typeface="Arial"/>
              <a:buNone/>
            </a:pPr>
            <a:endParaRPr sz="2400"/>
          </a:p>
          <a:p>
            <a:pPr marL="0" lvl="0" indent="0" algn="ctr" rtl="0">
              <a:spcBef>
                <a:spcPts val="0"/>
              </a:spcBef>
              <a:spcAft>
                <a:spcPts val="0"/>
              </a:spcAft>
              <a:buClr>
                <a:srgbClr val="000000"/>
              </a:buClr>
              <a:buSzPts val="1100"/>
              <a:buFont typeface="Arial"/>
              <a:buNone/>
            </a:pPr>
            <a:r>
              <a:rPr lang="en" sz="2400"/>
              <a:t>He was born in England, where he lived as a composer, teacher, and musician.</a:t>
            </a:r>
            <a:endParaRPr sz="2400"/>
          </a:p>
          <a:p>
            <a:pPr marL="0" lvl="0" indent="0" algn="ctr" rtl="0">
              <a:spcBef>
                <a:spcPts val="0"/>
              </a:spcBef>
              <a:spcAft>
                <a:spcPts val="0"/>
              </a:spcAft>
              <a:buClr>
                <a:srgbClr val="000000"/>
              </a:buClr>
              <a:buSzPts val="1100"/>
              <a:buFont typeface="Arial"/>
              <a:buNone/>
            </a:pPr>
            <a:endParaRPr sz="2400"/>
          </a:p>
          <a:p>
            <a:pPr marL="0" lvl="0" indent="0" algn="ctr" rtl="0">
              <a:spcBef>
                <a:spcPts val="0"/>
              </a:spcBef>
              <a:spcAft>
                <a:spcPts val="0"/>
              </a:spcAft>
              <a:buClr>
                <a:srgbClr val="000000"/>
              </a:buClr>
              <a:buSzPts val="1100"/>
              <a:buFont typeface="Arial"/>
              <a:buNone/>
            </a:pPr>
            <a:r>
              <a:rPr lang="en" sz="2400"/>
              <a:t>Holst was a shy man who did not welcome being famous.</a:t>
            </a:r>
            <a:endParaRPr/>
          </a:p>
        </p:txBody>
      </p:sp>
      <p:pic>
        <p:nvPicPr>
          <p:cNvPr id="180" name="Google Shape;180;p33" descr="File:Gustav Holst.jpg"/>
          <p:cNvPicPr preferRelativeResize="0"/>
          <p:nvPr/>
        </p:nvPicPr>
        <p:blipFill>
          <a:blip r:embed="rId3">
            <a:alphaModFix/>
          </a:blip>
          <a:stretch>
            <a:fillRect/>
          </a:stretch>
        </p:blipFill>
        <p:spPr>
          <a:xfrm>
            <a:off x="3519418" y="849818"/>
            <a:ext cx="2105150" cy="2730225"/>
          </a:xfrm>
          <a:prstGeom prst="rect">
            <a:avLst/>
          </a:prstGeom>
          <a:noFill/>
          <a:ln>
            <a:noFill/>
          </a:ln>
        </p:spPr>
      </p:pic>
    </p:spTree>
    <p:extLst>
      <p:ext uri="{BB962C8B-B14F-4D97-AF65-F5344CB8AC3E}">
        <p14:creationId xmlns:p14="http://schemas.microsoft.com/office/powerpoint/2010/main" val="786253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4"/>
          <p:cNvSpPr txBox="1"/>
          <p:nvPr/>
        </p:nvSpPr>
        <p:spPr>
          <a:xfrm>
            <a:off x="727500" y="173875"/>
            <a:ext cx="7689000" cy="14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t>Jupiter</a:t>
            </a:r>
            <a:r>
              <a:rPr lang="en" sz="3000"/>
              <a:t> performed by a symphony orchestra along with NASA images of the planet:</a:t>
            </a:r>
            <a:endParaRPr sz="3000"/>
          </a:p>
        </p:txBody>
      </p:sp>
      <p:pic>
        <p:nvPicPr>
          <p:cNvPr id="186" name="Google Shape;186;p34" descr="THE MUSIC OF THE SPHERES SERIES &#10;1. THE PLANETS SUITE by GUSTAV HOLST &#10;MERCURY: http://www.youtube.com/watch?v=Y95roCnKA3I &#10;VENUS: http://www.youtube.com/watch?v=S4IGZAwp1Eg &#10;MARS: http://www.youtube.com/watch?v=tSW-Usj5O9g  &#10;JUPITER: http://www.youtube.com/watch?v=LD0B2Wjc3e0 &#10;SATURN:  http://www.youtube.com/watch?v=xC-fY9cNGYo  &#10; &#10;See also my THE SUN TODAY series and Global Warming Quizzes listed on my channel: &#10;http://www.youtube.com/user/drkstrong?feature=mhee" title="Holst: The Planets Suite - JUPITER (with NASA images)">
            <a:hlinkClick r:id="rId3"/>
          </p:cNvPr>
          <p:cNvPicPr preferRelativeResize="0"/>
          <p:nvPr/>
        </p:nvPicPr>
        <p:blipFill>
          <a:blip r:embed="rId4">
            <a:alphaModFix/>
          </a:blip>
          <a:stretch>
            <a:fillRect/>
          </a:stretch>
        </p:blipFill>
        <p:spPr>
          <a:xfrm>
            <a:off x="1111588" y="1334300"/>
            <a:ext cx="6920825" cy="5190625"/>
          </a:xfrm>
          <a:prstGeom prst="rect">
            <a:avLst/>
          </a:prstGeom>
          <a:noFill/>
          <a:ln>
            <a:noFill/>
          </a:ln>
        </p:spPr>
      </p:pic>
    </p:spTree>
    <p:extLst>
      <p:ext uri="{BB962C8B-B14F-4D97-AF65-F5344CB8AC3E}">
        <p14:creationId xmlns:p14="http://schemas.microsoft.com/office/powerpoint/2010/main" val="3682451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5"/>
          <p:cNvSpPr txBox="1"/>
          <p:nvPr/>
        </p:nvSpPr>
        <p:spPr>
          <a:xfrm>
            <a:off x="189350" y="75300"/>
            <a:ext cx="8798100" cy="6703200"/>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666" b="1"/>
              <a:t>The music to </a:t>
            </a:r>
            <a:r>
              <a:rPr lang="en" sz="2666" b="1" i="1"/>
              <a:t>Jupiter</a:t>
            </a:r>
            <a:r>
              <a:rPr lang="en" sz="2666" b="1" i="0">
                <a:solidFill>
                  <a:srgbClr val="000000"/>
                </a:solidFill>
                <a:latin typeface="Arial"/>
                <a:ea typeface="Arial"/>
                <a:cs typeface="Arial"/>
                <a:sym typeface="Arial"/>
              </a:rPr>
              <a:t> was composed </a:t>
            </a:r>
            <a:r>
              <a:rPr lang="en" sz="2666" b="1"/>
              <a:t>between 1914-16</a:t>
            </a:r>
            <a:r>
              <a:rPr lang="en" sz="2666" b="1" i="0">
                <a:solidFill>
                  <a:srgbClr val="000000"/>
                </a:solidFill>
                <a:latin typeface="Arial"/>
                <a:ea typeface="Arial"/>
                <a:cs typeface="Arial"/>
                <a:sym typeface="Arial"/>
              </a:rPr>
              <a:t>.</a:t>
            </a:r>
            <a:endParaRPr sz="2666" b="1"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b="0" i="0">
                <a:solidFill>
                  <a:srgbClr val="000000"/>
                </a:solidFill>
                <a:latin typeface="Arial"/>
                <a:ea typeface="Arial"/>
                <a:cs typeface="Arial"/>
                <a:sym typeface="Arial"/>
              </a:rPr>
              <a:t>Here are a few events from </a:t>
            </a:r>
            <a:r>
              <a:rPr lang="en" sz="2400"/>
              <a:t>around that time</a:t>
            </a:r>
            <a:r>
              <a:rPr lang="en" sz="2400" b="0" i="0">
                <a:solidFill>
                  <a:srgbClr val="000000"/>
                </a:solidFill>
                <a:latin typeface="Arial"/>
                <a:ea typeface="Arial"/>
                <a:cs typeface="Arial"/>
                <a:sym typeface="Arial"/>
              </a:rPr>
              <a:t>.</a:t>
            </a:r>
            <a:endParaRPr sz="2400" b="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b="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t>Woodrow Wilson is president.</a:t>
            </a:r>
            <a:endParaRPr sz="2400" b="0" i="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b="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b="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b="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b="0" i="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p>
          <a:p>
            <a:pPr marL="0" lvl="0" indent="0" algn="ctr" rtl="0">
              <a:lnSpc>
                <a:spcPct val="100000"/>
              </a:lnSpc>
              <a:spcBef>
                <a:spcPts val="0"/>
              </a:spcBef>
              <a:spcAft>
                <a:spcPts val="0"/>
              </a:spcAft>
              <a:buNone/>
            </a:pPr>
            <a:endParaRPr sz="2400"/>
          </a:p>
          <a:p>
            <a:pPr marL="0" lvl="0" indent="0" algn="l" rtl="0">
              <a:lnSpc>
                <a:spcPct val="100000"/>
              </a:lnSpc>
              <a:spcBef>
                <a:spcPts val="0"/>
              </a:spcBef>
              <a:spcAft>
                <a:spcPts val="0"/>
              </a:spcAft>
              <a:buNone/>
            </a:pPr>
            <a:endParaRPr sz="2400"/>
          </a:p>
          <a:p>
            <a:pPr marL="0" lvl="0" indent="0" algn="ctr" rtl="0">
              <a:lnSpc>
                <a:spcPct val="100000"/>
              </a:lnSpc>
              <a:spcBef>
                <a:spcPts val="0"/>
              </a:spcBef>
              <a:spcAft>
                <a:spcPts val="0"/>
              </a:spcAft>
              <a:buNone/>
            </a:pPr>
            <a:r>
              <a:rPr lang="en" sz="2400"/>
              <a:t>World War I began in 1914.</a:t>
            </a:r>
            <a:endParaRPr sz="2400"/>
          </a:p>
          <a:p>
            <a:pPr marL="0" lvl="0" indent="0" algn="ctr" rtl="0">
              <a:lnSpc>
                <a:spcPct val="100000"/>
              </a:lnSpc>
              <a:spcBef>
                <a:spcPts val="0"/>
              </a:spcBef>
              <a:spcAft>
                <a:spcPts val="0"/>
              </a:spcAft>
              <a:buNone/>
            </a:pPr>
            <a:endParaRPr sz="2400"/>
          </a:p>
          <a:p>
            <a:pPr marL="0" lvl="0" indent="0" algn="ctr" rtl="0">
              <a:lnSpc>
                <a:spcPct val="100000"/>
              </a:lnSpc>
              <a:spcBef>
                <a:spcPts val="0"/>
              </a:spcBef>
              <a:spcAft>
                <a:spcPts val="0"/>
              </a:spcAft>
              <a:buNone/>
            </a:pPr>
            <a:r>
              <a:rPr lang="en" sz="2400"/>
              <a:t>In 1915 Albert Einstein completes the general theory of relativity.</a:t>
            </a:r>
            <a:endParaRPr sz="2400"/>
          </a:p>
          <a:p>
            <a:pPr marL="0" lvl="0" indent="0" algn="ctr" rtl="0">
              <a:lnSpc>
                <a:spcPct val="100000"/>
              </a:lnSpc>
              <a:spcBef>
                <a:spcPts val="0"/>
              </a:spcBef>
              <a:spcAft>
                <a:spcPts val="0"/>
              </a:spcAft>
              <a:buNone/>
            </a:pPr>
            <a:endParaRPr sz="2400"/>
          </a:p>
          <a:p>
            <a:pPr marL="0" lvl="0" indent="0" algn="ctr" rtl="0">
              <a:lnSpc>
                <a:spcPct val="100000"/>
              </a:lnSpc>
              <a:spcBef>
                <a:spcPts val="0"/>
              </a:spcBef>
              <a:spcAft>
                <a:spcPts val="0"/>
              </a:spcAft>
              <a:buNone/>
            </a:pPr>
            <a:r>
              <a:rPr lang="en" sz="2400"/>
              <a:t>Traffic cones, hamburger buns, supermarkets, fortune cookies, Lincoln logs, and the lightswitch were all invented during this time.</a:t>
            </a:r>
            <a:endParaRPr sz="2400"/>
          </a:p>
        </p:txBody>
      </p:sp>
      <p:pic>
        <p:nvPicPr>
          <p:cNvPr id="192" name="Google Shape;192;p35" descr="File:President Woodrow Wilson. ..."/>
          <p:cNvPicPr preferRelativeResize="0"/>
          <p:nvPr/>
        </p:nvPicPr>
        <p:blipFill>
          <a:blip r:embed="rId3">
            <a:alphaModFix/>
          </a:blip>
          <a:stretch>
            <a:fillRect/>
          </a:stretch>
        </p:blipFill>
        <p:spPr>
          <a:xfrm>
            <a:off x="3693201" y="1863725"/>
            <a:ext cx="1790301" cy="2295378"/>
          </a:xfrm>
          <a:prstGeom prst="rect">
            <a:avLst/>
          </a:prstGeom>
          <a:noFill/>
          <a:ln>
            <a:noFill/>
          </a:ln>
        </p:spPr>
      </p:pic>
    </p:spTree>
    <p:extLst>
      <p:ext uri="{BB962C8B-B14F-4D97-AF65-F5344CB8AC3E}">
        <p14:creationId xmlns:p14="http://schemas.microsoft.com/office/powerpoint/2010/main" val="1544196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5"/>
          <p:cNvPicPr preferRelativeResize="0"/>
          <p:nvPr/>
        </p:nvPicPr>
        <p:blipFill>
          <a:blip r:embed="rId3">
            <a:alphaModFix/>
          </a:blip>
          <a:stretch>
            <a:fillRect/>
          </a:stretch>
        </p:blipFill>
        <p:spPr>
          <a:xfrm>
            <a:off x="667800" y="186850"/>
            <a:ext cx="7808400" cy="5856300"/>
          </a:xfrm>
          <a:prstGeom prst="rect">
            <a:avLst/>
          </a:prstGeom>
          <a:noFill/>
          <a:ln>
            <a:noFill/>
          </a:ln>
        </p:spPr>
      </p:pic>
      <p:sp>
        <p:nvSpPr>
          <p:cNvPr id="239" name="Google Shape;239;p45"/>
          <p:cNvSpPr txBox="1"/>
          <p:nvPr/>
        </p:nvSpPr>
        <p:spPr>
          <a:xfrm>
            <a:off x="790500" y="6151500"/>
            <a:ext cx="7563000" cy="51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Revised by Penny Cramer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6"/>
          <p:cNvSpPr txBox="1"/>
          <p:nvPr/>
        </p:nvSpPr>
        <p:spPr>
          <a:xfrm>
            <a:off x="189315" y="203580"/>
            <a:ext cx="8802720" cy="6531863"/>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endParaRPr sz="2666">
              <a:solidFill>
                <a:srgbClr val="333333"/>
              </a:solidFill>
              <a:latin typeface="Arial"/>
              <a:ea typeface="Arial"/>
              <a:cs typeface="Arial"/>
              <a:sym typeface="Arial"/>
            </a:endParaRPr>
          </a:p>
          <a:p>
            <a:pPr marL="0" lvl="0" indent="0" algn="ctr" rtl="0">
              <a:lnSpc>
                <a:spcPct val="100000"/>
              </a:lnSpc>
              <a:spcBef>
                <a:spcPts val="0"/>
              </a:spcBef>
              <a:spcAft>
                <a:spcPts val="0"/>
              </a:spcAft>
              <a:buNone/>
            </a:pPr>
            <a:endParaRPr sz="2666">
              <a:solidFill>
                <a:srgbClr val="333333"/>
              </a:solidFill>
              <a:latin typeface="Arial"/>
              <a:ea typeface="Arial"/>
              <a:cs typeface="Arial"/>
              <a:sym typeface="Arial"/>
            </a:endParaRPr>
          </a:p>
          <a:p>
            <a:pPr marL="0" lvl="0" indent="0" algn="ctr" rtl="0">
              <a:lnSpc>
                <a:spcPct val="100000"/>
              </a:lnSpc>
              <a:spcBef>
                <a:spcPts val="0"/>
              </a:spcBef>
              <a:spcAft>
                <a:spcPts val="0"/>
              </a:spcAft>
              <a:buNone/>
            </a:pPr>
            <a:r>
              <a:rPr lang="en" sz="2666" b="1">
                <a:solidFill>
                  <a:srgbClr val="000000"/>
                </a:solidFill>
                <a:latin typeface="Arial"/>
                <a:ea typeface="Arial"/>
                <a:cs typeface="Arial"/>
                <a:sym typeface="Arial"/>
              </a:rPr>
              <a:t>How do I know when the concert is going to begin?</a:t>
            </a:r>
            <a:endParaRPr sz="2666" b="1">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666">
                <a:solidFill>
                  <a:srgbClr val="000000"/>
                </a:solidFill>
                <a:latin typeface="Times New Roman"/>
                <a:ea typeface="Times New Roman"/>
                <a:cs typeface="Times New Roman"/>
                <a:sym typeface="Times New Roman"/>
              </a:rPr>
              <a:t>  </a:t>
            </a:r>
            <a:endParaRPr sz="2666">
              <a:solidFill>
                <a:srgbClr val="000000"/>
              </a:solidFill>
              <a:latin typeface="Times New Roman"/>
              <a:ea typeface="Times New Roman"/>
              <a:cs typeface="Times New Roman"/>
              <a:sym typeface="Times New Roman"/>
            </a:endParaRPr>
          </a:p>
          <a:p>
            <a:pPr marL="0" lvl="0" indent="0" algn="ctr" rtl="0">
              <a:lnSpc>
                <a:spcPct val="100000"/>
              </a:lnSpc>
              <a:spcBef>
                <a:spcPts val="0"/>
              </a:spcBef>
              <a:spcAft>
                <a:spcPts val="0"/>
              </a:spcAft>
              <a:buNone/>
            </a:pPr>
            <a:r>
              <a:rPr lang="en" sz="2666">
                <a:solidFill>
                  <a:srgbClr val="000000"/>
                </a:solidFill>
                <a:latin typeface="Times New Roman"/>
                <a:ea typeface="Times New Roman"/>
                <a:cs typeface="Times New Roman"/>
                <a:sym typeface="Times New Roman"/>
              </a:rPr>
              <a:t>First, the orchestra comes onstage and warms up. </a:t>
            </a:r>
            <a:endParaRPr sz="2666">
              <a:solidFill>
                <a:srgbClr val="000000"/>
              </a:solidFill>
              <a:latin typeface="Times New Roman"/>
              <a:ea typeface="Times New Roman"/>
              <a:cs typeface="Times New Roman"/>
              <a:sym typeface="Times New Roman"/>
            </a:endParaRPr>
          </a:p>
          <a:p>
            <a:pPr marL="0" lvl="0" indent="0" algn="ctr" rtl="0">
              <a:lnSpc>
                <a:spcPct val="100000"/>
              </a:lnSpc>
              <a:spcBef>
                <a:spcPts val="0"/>
              </a:spcBef>
              <a:spcAft>
                <a:spcPts val="0"/>
              </a:spcAft>
              <a:buNone/>
            </a:pPr>
            <a:endParaRPr sz="2666">
              <a:solidFill>
                <a:srgbClr val="000000"/>
              </a:solidFill>
              <a:latin typeface="Times New Roman"/>
              <a:ea typeface="Times New Roman"/>
              <a:cs typeface="Times New Roman"/>
              <a:sym typeface="Times New Roman"/>
            </a:endParaRPr>
          </a:p>
          <a:p>
            <a:pPr marL="0" lvl="0" indent="0" algn="ctr" rtl="0">
              <a:lnSpc>
                <a:spcPct val="100000"/>
              </a:lnSpc>
              <a:spcBef>
                <a:spcPts val="0"/>
              </a:spcBef>
              <a:spcAft>
                <a:spcPts val="0"/>
              </a:spcAft>
              <a:buNone/>
            </a:pPr>
            <a:r>
              <a:rPr lang="en" sz="2666">
                <a:solidFill>
                  <a:srgbClr val="000000"/>
                </a:solidFill>
                <a:latin typeface="Times New Roman"/>
                <a:ea typeface="Times New Roman"/>
                <a:cs typeface="Times New Roman"/>
                <a:sym typeface="Times New Roman"/>
              </a:rPr>
              <a:t>Then, the student concertmaster (a violinist) comes to the podium and tunes the orchestra.  The concertmaster asks the oboe to play the note "A" and all of the other instruments play their note “A” to make sure they all sound the same.  </a:t>
            </a:r>
            <a:endParaRPr sz="2666">
              <a:solidFill>
                <a:srgbClr val="000000"/>
              </a:solidFill>
              <a:latin typeface="Times New Roman"/>
              <a:ea typeface="Times New Roman"/>
              <a:cs typeface="Times New Roman"/>
              <a:sym typeface="Times New Roman"/>
            </a:endParaRPr>
          </a:p>
          <a:p>
            <a:pPr marL="0" lvl="0" indent="0" algn="ctr" rtl="0">
              <a:lnSpc>
                <a:spcPct val="100000"/>
              </a:lnSpc>
              <a:spcBef>
                <a:spcPts val="0"/>
              </a:spcBef>
              <a:spcAft>
                <a:spcPts val="0"/>
              </a:spcAft>
              <a:buNone/>
            </a:pPr>
            <a:endParaRPr sz="2666">
              <a:solidFill>
                <a:srgbClr val="000000"/>
              </a:solidFill>
              <a:latin typeface="Times New Roman"/>
              <a:ea typeface="Times New Roman"/>
              <a:cs typeface="Times New Roman"/>
              <a:sym typeface="Times New Roman"/>
            </a:endParaRPr>
          </a:p>
          <a:p>
            <a:pPr marL="0" lvl="0" indent="0" algn="ctr" rtl="0">
              <a:lnSpc>
                <a:spcPct val="100000"/>
              </a:lnSpc>
              <a:spcBef>
                <a:spcPts val="0"/>
              </a:spcBef>
              <a:spcAft>
                <a:spcPts val="0"/>
              </a:spcAft>
              <a:buNone/>
            </a:pPr>
            <a:r>
              <a:rPr lang="en" sz="2666">
                <a:solidFill>
                  <a:srgbClr val="000000"/>
                </a:solidFill>
                <a:latin typeface="Times New Roman"/>
                <a:ea typeface="Times New Roman"/>
                <a:cs typeface="Times New Roman"/>
                <a:sym typeface="Times New Roman"/>
              </a:rPr>
              <a:t>Once everyone is tuned and the concertmaster sits down, the conductor walks to the podium and begins the program. </a:t>
            </a:r>
            <a:endParaRPr sz="2666">
              <a:solidFill>
                <a:srgbClr val="333333"/>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7"/>
          <p:cNvSpPr txBox="1"/>
          <p:nvPr/>
        </p:nvSpPr>
        <p:spPr>
          <a:xfrm>
            <a:off x="189338" y="203670"/>
            <a:ext cx="8784112" cy="6499372"/>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endParaRPr sz="4266"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4266" dirty="0">
                <a:solidFill>
                  <a:srgbClr val="000000"/>
                </a:solidFill>
                <a:latin typeface="Arial"/>
                <a:ea typeface="Arial"/>
                <a:cs typeface="Arial"/>
                <a:sym typeface="Arial"/>
              </a:rPr>
              <a:t>Thanks so much for learning all about our Discover Music Concert.</a:t>
            </a:r>
            <a:endParaRPr sz="4266"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4266"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4266" dirty="0">
                <a:solidFill>
                  <a:srgbClr val="000000"/>
                </a:solidFill>
                <a:latin typeface="Arial"/>
                <a:ea typeface="Arial"/>
                <a:cs typeface="Arial"/>
                <a:sym typeface="Arial"/>
              </a:rPr>
              <a:t>We are looking forward to seeing </a:t>
            </a:r>
            <a:endParaRPr sz="4266"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4266" dirty="0">
                <a:solidFill>
                  <a:srgbClr val="000000"/>
                </a:solidFill>
                <a:latin typeface="Arial"/>
                <a:ea typeface="Arial"/>
                <a:cs typeface="Arial"/>
                <a:sym typeface="Arial"/>
              </a:rPr>
              <a:t>you in </a:t>
            </a:r>
            <a:r>
              <a:rPr lang="en" sz="4266" dirty="0" smtClean="0"/>
              <a:t>February</a:t>
            </a:r>
            <a:r>
              <a:rPr lang="en" sz="4266" dirty="0" smtClean="0">
                <a:solidFill>
                  <a:srgbClr val="000000"/>
                </a:solidFill>
                <a:latin typeface="Arial"/>
                <a:ea typeface="Arial"/>
                <a:cs typeface="Arial"/>
                <a:sym typeface="Arial"/>
              </a:rPr>
              <a:t>!!!</a:t>
            </a:r>
            <a:endParaRPr sz="4266"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4266"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4266" dirty="0">
                <a:solidFill>
                  <a:srgbClr val="000000"/>
                </a:solidFill>
                <a:latin typeface="Arial"/>
                <a:ea typeface="Arial"/>
                <a:cs typeface="Arial"/>
                <a:sym typeface="Arial"/>
              </a:rPr>
              <a:t>Your friends,</a:t>
            </a:r>
            <a:endParaRPr sz="4266" dirty="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4266" dirty="0">
                <a:solidFill>
                  <a:srgbClr val="000000"/>
                </a:solidFill>
                <a:latin typeface="Arial"/>
                <a:ea typeface="Arial"/>
                <a:cs typeface="Arial"/>
                <a:sym typeface="Arial"/>
              </a:rPr>
              <a:t>The Tacoma Youth Symphony</a:t>
            </a:r>
            <a:endParaRPr sz="4266" dirty="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 name="R0JKCYZ8hng"/>
          <p:cNvPicPr>
            <a:picLocks noRot="1" noChangeAspect="1"/>
          </p:cNvPicPr>
          <p:nvPr>
            <a:videoFile r:link="rId1"/>
          </p:nvPr>
        </p:nvPicPr>
        <p:blipFill>
          <a:blip r:embed="rId4"/>
          <a:stretch>
            <a:fillRect/>
          </a:stretch>
        </p:blipFill>
        <p:spPr>
          <a:xfrm>
            <a:off x="120073" y="129309"/>
            <a:ext cx="8897696" cy="665941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9"/>
          <p:cNvSpPr txBox="1"/>
          <p:nvPr/>
        </p:nvSpPr>
        <p:spPr>
          <a:xfrm>
            <a:off x="206575" y="220325"/>
            <a:ext cx="8703300" cy="6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dirty="0"/>
          </a:p>
          <a:p>
            <a:pPr marL="0" lvl="0" indent="0" algn="ctr" rtl="0">
              <a:spcBef>
                <a:spcPts val="0"/>
              </a:spcBef>
              <a:spcAft>
                <a:spcPts val="0"/>
              </a:spcAft>
              <a:buNone/>
            </a:pPr>
            <a:endParaRPr sz="2400" dirty="0"/>
          </a:p>
          <a:p>
            <a:pPr marL="0" lvl="0" indent="0" algn="ctr" rtl="0">
              <a:spcBef>
                <a:spcPts val="0"/>
              </a:spcBef>
              <a:spcAft>
                <a:spcPts val="0"/>
              </a:spcAft>
              <a:buNone/>
            </a:pPr>
            <a:endParaRPr sz="2400" dirty="0"/>
          </a:p>
          <a:p>
            <a:pPr marL="0" lvl="0" indent="0" algn="ctr" rtl="0">
              <a:spcBef>
                <a:spcPts val="0"/>
              </a:spcBef>
              <a:spcAft>
                <a:spcPts val="0"/>
              </a:spcAft>
              <a:buNone/>
            </a:pPr>
            <a:endParaRPr sz="2400" dirty="0"/>
          </a:p>
          <a:p>
            <a:pPr marL="0" lvl="0" indent="0" algn="ctr" rtl="0">
              <a:spcBef>
                <a:spcPts val="0"/>
              </a:spcBef>
              <a:spcAft>
                <a:spcPts val="0"/>
              </a:spcAft>
              <a:buNone/>
            </a:pPr>
            <a:endParaRPr sz="2400" dirty="0"/>
          </a:p>
          <a:p>
            <a:pPr marL="0" lvl="0" indent="0" algn="ctr" rtl="0">
              <a:spcBef>
                <a:spcPts val="0"/>
              </a:spcBef>
              <a:spcAft>
                <a:spcPts val="0"/>
              </a:spcAft>
              <a:buNone/>
            </a:pPr>
            <a:r>
              <a:rPr lang="en" sz="2400" dirty="0"/>
              <a:t>Many resources were used in this presentation:</a:t>
            </a:r>
            <a:endParaRPr sz="2400" dirty="0"/>
          </a:p>
          <a:p>
            <a:pPr marL="0" lvl="0" indent="0" algn="ctr" rtl="0">
              <a:spcBef>
                <a:spcPts val="0"/>
              </a:spcBef>
              <a:spcAft>
                <a:spcPts val="0"/>
              </a:spcAft>
              <a:buNone/>
            </a:pPr>
            <a:endParaRPr dirty="0"/>
          </a:p>
          <a:p>
            <a:pPr marL="0" lvl="0" indent="0" algn="ctr" rtl="0">
              <a:spcBef>
                <a:spcPts val="0"/>
              </a:spcBef>
              <a:spcAft>
                <a:spcPts val="0"/>
              </a:spcAft>
              <a:buNone/>
            </a:pPr>
            <a:r>
              <a:rPr lang="en" dirty="0"/>
              <a:t>www.youtube.com</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www.wikipedia.com</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www.historyorb.com</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Penguin Readers</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Google Images</a:t>
            </a: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3"/>
          <p:cNvSpPr txBox="1">
            <a:spLocks noGrp="1"/>
          </p:cNvSpPr>
          <p:nvPr>
            <p:ph type="body" idx="1"/>
          </p:nvPr>
        </p:nvSpPr>
        <p:spPr>
          <a:xfrm>
            <a:off x="19575" y="4584557"/>
            <a:ext cx="9151800" cy="1810200"/>
          </a:xfrm>
          <a:prstGeom prst="rect">
            <a:avLst/>
          </a:prstGeom>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3200">
                <a:solidFill>
                  <a:srgbClr val="000000"/>
                </a:solidFill>
                <a:latin typeface="Arial"/>
                <a:ea typeface="Arial"/>
                <a:cs typeface="Arial"/>
                <a:sym typeface="Arial"/>
              </a:rPr>
              <a:t>The String Family</a:t>
            </a:r>
            <a:endParaRPr sz="32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3200">
                <a:solidFill>
                  <a:srgbClr val="999999"/>
                </a:solidFill>
                <a:latin typeface="Arial"/>
                <a:ea typeface="Arial"/>
                <a:cs typeface="Arial"/>
                <a:sym typeface="Arial"/>
              </a:rPr>
              <a:t> </a:t>
            </a:r>
            <a:endParaRPr sz="3200">
              <a:solidFill>
                <a:srgbClr val="999999"/>
              </a:solidFill>
              <a:latin typeface="Arial"/>
              <a:ea typeface="Arial"/>
              <a:cs typeface="Arial"/>
              <a:sym typeface="Arial"/>
            </a:endParaRPr>
          </a:p>
          <a:p>
            <a:pPr marL="0" lvl="0" indent="0" algn="ctr" rtl="0">
              <a:lnSpc>
                <a:spcPct val="100000"/>
              </a:lnSpc>
              <a:spcBef>
                <a:spcPts val="0"/>
              </a:spcBef>
              <a:spcAft>
                <a:spcPts val="0"/>
              </a:spcAft>
              <a:buNone/>
            </a:pPr>
            <a:r>
              <a:rPr lang="en" sz="3200">
                <a:solidFill>
                  <a:srgbClr val="000000"/>
                </a:solidFill>
                <a:latin typeface="Arial"/>
                <a:ea typeface="Arial"/>
                <a:cs typeface="Arial"/>
                <a:sym typeface="Arial"/>
              </a:rPr>
              <a:t>Violin, Viola, Cello, Double Bass, and Harp</a:t>
            </a:r>
            <a:endParaRPr sz="3200">
              <a:solidFill>
                <a:srgbClr val="000000"/>
              </a:solidFill>
              <a:latin typeface="Arial"/>
              <a:ea typeface="Arial"/>
              <a:cs typeface="Arial"/>
              <a:sym typeface="Arial"/>
            </a:endParaRPr>
          </a:p>
        </p:txBody>
      </p:sp>
      <p:pic>
        <p:nvPicPr>
          <p:cNvPr id="76" name="Google Shape;76;p23"/>
          <p:cNvPicPr preferRelativeResize="0"/>
          <p:nvPr/>
        </p:nvPicPr>
        <p:blipFill>
          <a:blip r:embed="rId3">
            <a:alphaModFix/>
          </a:blip>
          <a:stretch>
            <a:fillRect/>
          </a:stretch>
        </p:blipFill>
        <p:spPr>
          <a:xfrm>
            <a:off x="1097280" y="1280138"/>
            <a:ext cx="3777030" cy="3021120"/>
          </a:xfrm>
          <a:prstGeom prst="rect">
            <a:avLst/>
          </a:prstGeom>
          <a:noFill/>
          <a:ln>
            <a:noFill/>
          </a:ln>
        </p:spPr>
      </p:pic>
      <p:pic>
        <p:nvPicPr>
          <p:cNvPr id="77" name="Google Shape;77;p23"/>
          <p:cNvPicPr preferRelativeResize="0"/>
          <p:nvPr/>
        </p:nvPicPr>
        <p:blipFill>
          <a:blip r:embed="rId4">
            <a:alphaModFix/>
          </a:blip>
          <a:stretch>
            <a:fillRect/>
          </a:stretch>
        </p:blipFill>
        <p:spPr>
          <a:xfrm>
            <a:off x="5669280" y="1280138"/>
            <a:ext cx="1908360" cy="30077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4"/>
          <p:cNvSpPr txBox="1"/>
          <p:nvPr/>
        </p:nvSpPr>
        <p:spPr>
          <a:xfrm>
            <a:off x="1280160" y="269360"/>
            <a:ext cx="6732300" cy="732900"/>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666"/>
              <a:t>The sounds of the string family</a:t>
            </a:r>
            <a:r>
              <a:rPr lang="en" sz="2666">
                <a:solidFill>
                  <a:srgbClr val="000000"/>
                </a:solidFill>
                <a:latin typeface="Arial"/>
                <a:ea typeface="Arial"/>
                <a:cs typeface="Arial"/>
                <a:sym typeface="Arial"/>
              </a:rPr>
              <a:t>...</a:t>
            </a:r>
            <a:endParaRPr sz="2666">
              <a:solidFill>
                <a:srgbClr val="000000"/>
              </a:solidFill>
              <a:latin typeface="Arial"/>
              <a:ea typeface="Arial"/>
              <a:cs typeface="Arial"/>
              <a:sym typeface="Arial"/>
            </a:endParaRPr>
          </a:p>
        </p:txBody>
      </p:sp>
      <p:pic>
        <p:nvPicPr>
          <p:cNvPr id="3" name="qNQ0B1Cdz3g"/>
          <p:cNvPicPr>
            <a:picLocks noRot="1" noChangeAspect="1"/>
          </p:cNvPicPr>
          <p:nvPr>
            <a:videoFile r:link="rId1"/>
          </p:nvPr>
        </p:nvPicPr>
        <p:blipFill>
          <a:blip r:embed="rId4"/>
          <a:stretch>
            <a:fillRect/>
          </a:stretch>
        </p:blipFill>
        <p:spPr>
          <a:xfrm>
            <a:off x="0" y="752878"/>
            <a:ext cx="9154058" cy="593424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5"/>
          <p:cNvSpPr txBox="1">
            <a:spLocks noGrp="1"/>
          </p:cNvSpPr>
          <p:nvPr>
            <p:ph type="body" idx="1"/>
          </p:nvPr>
        </p:nvSpPr>
        <p:spPr>
          <a:xfrm>
            <a:off x="274320" y="5759630"/>
            <a:ext cx="8664000" cy="892500"/>
          </a:xfrm>
          <a:prstGeom prst="rect">
            <a:avLst/>
          </a:prstGeom>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3200">
                <a:solidFill>
                  <a:srgbClr val="000000"/>
                </a:solidFill>
                <a:latin typeface="Arial"/>
                <a:ea typeface="Arial"/>
                <a:cs typeface="Arial"/>
                <a:sym typeface="Arial"/>
              </a:rPr>
              <a:t>The Woodwind Family</a:t>
            </a:r>
            <a:endParaRPr sz="3200">
              <a:solidFill>
                <a:srgbClr val="000000"/>
              </a:solidFill>
              <a:latin typeface="Arial"/>
              <a:ea typeface="Arial"/>
              <a:cs typeface="Arial"/>
              <a:sym typeface="Arial"/>
            </a:endParaRPr>
          </a:p>
        </p:txBody>
      </p:sp>
      <p:pic>
        <p:nvPicPr>
          <p:cNvPr id="89" name="Google Shape;89;p25"/>
          <p:cNvPicPr preferRelativeResize="0"/>
          <p:nvPr/>
        </p:nvPicPr>
        <p:blipFill>
          <a:blip r:embed="rId3">
            <a:alphaModFix/>
          </a:blip>
          <a:stretch>
            <a:fillRect/>
          </a:stretch>
        </p:blipFill>
        <p:spPr>
          <a:xfrm>
            <a:off x="6217920" y="91440"/>
            <a:ext cx="2571750" cy="2571750"/>
          </a:xfrm>
          <a:prstGeom prst="rect">
            <a:avLst/>
          </a:prstGeom>
          <a:noFill/>
          <a:ln>
            <a:noFill/>
          </a:ln>
        </p:spPr>
      </p:pic>
      <p:pic>
        <p:nvPicPr>
          <p:cNvPr id="90" name="Google Shape;90;p25"/>
          <p:cNvPicPr preferRelativeResize="0"/>
          <p:nvPr/>
        </p:nvPicPr>
        <p:blipFill>
          <a:blip r:embed="rId4">
            <a:alphaModFix/>
          </a:blip>
          <a:stretch>
            <a:fillRect/>
          </a:stretch>
        </p:blipFill>
        <p:spPr>
          <a:xfrm>
            <a:off x="819517" y="2739780"/>
            <a:ext cx="2565112" cy="2002230"/>
          </a:xfrm>
          <a:prstGeom prst="rect">
            <a:avLst/>
          </a:prstGeom>
          <a:noFill/>
          <a:ln>
            <a:noFill/>
          </a:ln>
        </p:spPr>
      </p:pic>
      <p:sp>
        <p:nvSpPr>
          <p:cNvPr id="91" name="Google Shape;91;p25"/>
          <p:cNvSpPr txBox="1"/>
          <p:nvPr/>
        </p:nvSpPr>
        <p:spPr>
          <a:xfrm>
            <a:off x="2834640" y="548640"/>
            <a:ext cx="1367865" cy="447075"/>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666">
                <a:solidFill>
                  <a:srgbClr val="000000"/>
                </a:solidFill>
                <a:latin typeface="Arial"/>
                <a:ea typeface="Arial"/>
                <a:cs typeface="Arial"/>
                <a:sym typeface="Arial"/>
              </a:rPr>
              <a:t>Flute</a:t>
            </a:r>
            <a:endParaRPr sz="2666">
              <a:solidFill>
                <a:srgbClr val="000000"/>
              </a:solidFill>
              <a:latin typeface="Arial"/>
              <a:ea typeface="Arial"/>
              <a:cs typeface="Arial"/>
              <a:sym typeface="Arial"/>
            </a:endParaRPr>
          </a:p>
        </p:txBody>
      </p:sp>
      <p:sp>
        <p:nvSpPr>
          <p:cNvPr id="92" name="Google Shape;92;p25"/>
          <p:cNvSpPr txBox="1"/>
          <p:nvPr/>
        </p:nvSpPr>
        <p:spPr>
          <a:xfrm>
            <a:off x="7399845" y="457898"/>
            <a:ext cx="1451790" cy="612405"/>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Oboe</a:t>
            </a:r>
            <a:endParaRPr sz="2666">
              <a:solidFill>
                <a:srgbClr val="000000"/>
              </a:solidFill>
              <a:latin typeface="Arial"/>
              <a:ea typeface="Arial"/>
              <a:cs typeface="Arial"/>
              <a:sym typeface="Arial"/>
            </a:endParaRPr>
          </a:p>
        </p:txBody>
      </p:sp>
      <p:sp>
        <p:nvSpPr>
          <p:cNvPr id="93" name="Google Shape;93;p25"/>
          <p:cNvSpPr txBox="1"/>
          <p:nvPr/>
        </p:nvSpPr>
        <p:spPr>
          <a:xfrm>
            <a:off x="914400" y="4389120"/>
            <a:ext cx="1294447" cy="418972"/>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Clarinet</a:t>
            </a:r>
            <a:endParaRPr sz="2666">
              <a:solidFill>
                <a:srgbClr val="000000"/>
              </a:solidFill>
              <a:latin typeface="Arial"/>
              <a:ea typeface="Arial"/>
              <a:cs typeface="Arial"/>
              <a:sym typeface="Arial"/>
            </a:endParaRPr>
          </a:p>
        </p:txBody>
      </p:sp>
      <p:sp>
        <p:nvSpPr>
          <p:cNvPr id="94" name="Google Shape;94;p25"/>
          <p:cNvSpPr txBox="1"/>
          <p:nvPr/>
        </p:nvSpPr>
        <p:spPr>
          <a:xfrm>
            <a:off x="7040880" y="5029200"/>
            <a:ext cx="1541700" cy="42876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Bassoon</a:t>
            </a:r>
            <a:endParaRPr sz="2666">
              <a:solidFill>
                <a:srgbClr val="000000"/>
              </a:solidFill>
              <a:latin typeface="Arial"/>
              <a:ea typeface="Arial"/>
              <a:cs typeface="Arial"/>
              <a:sym typeface="Arial"/>
            </a:endParaRPr>
          </a:p>
        </p:txBody>
      </p:sp>
      <p:pic>
        <p:nvPicPr>
          <p:cNvPr id="95" name="Google Shape;95;p25"/>
          <p:cNvPicPr preferRelativeResize="0"/>
          <p:nvPr/>
        </p:nvPicPr>
        <p:blipFill>
          <a:blip r:embed="rId5">
            <a:alphaModFix/>
          </a:blip>
          <a:stretch>
            <a:fillRect/>
          </a:stretch>
        </p:blipFill>
        <p:spPr>
          <a:xfrm>
            <a:off x="365760" y="365760"/>
            <a:ext cx="2709068" cy="2089845"/>
          </a:xfrm>
          <a:prstGeom prst="rect">
            <a:avLst/>
          </a:prstGeom>
          <a:noFill/>
          <a:ln>
            <a:noFill/>
          </a:ln>
        </p:spPr>
      </p:pic>
      <p:pic>
        <p:nvPicPr>
          <p:cNvPr id="96" name="Google Shape;96;p25"/>
          <p:cNvPicPr preferRelativeResize="0"/>
          <p:nvPr/>
        </p:nvPicPr>
        <p:blipFill>
          <a:blip r:embed="rId6">
            <a:alphaModFix/>
          </a:blip>
          <a:stretch>
            <a:fillRect/>
          </a:stretch>
        </p:blipFill>
        <p:spPr>
          <a:xfrm>
            <a:off x="4480560" y="1750905"/>
            <a:ext cx="2841930" cy="32903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6"/>
          <p:cNvSpPr txBox="1"/>
          <p:nvPr/>
        </p:nvSpPr>
        <p:spPr>
          <a:xfrm>
            <a:off x="1280160" y="365760"/>
            <a:ext cx="6285000" cy="643800"/>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666">
                <a:solidFill>
                  <a:srgbClr val="000000"/>
                </a:solidFill>
                <a:latin typeface="Arial"/>
                <a:ea typeface="Arial"/>
                <a:cs typeface="Arial"/>
                <a:sym typeface="Arial"/>
              </a:rPr>
              <a:t>Th</a:t>
            </a:r>
            <a:r>
              <a:rPr lang="en" sz="2666"/>
              <a:t>e sounds of a</a:t>
            </a:r>
            <a:r>
              <a:rPr lang="en" sz="2666">
                <a:solidFill>
                  <a:srgbClr val="000000"/>
                </a:solidFill>
                <a:latin typeface="Arial"/>
                <a:ea typeface="Arial"/>
                <a:cs typeface="Arial"/>
                <a:sym typeface="Arial"/>
              </a:rPr>
              <a:t> woodwind quintet...</a:t>
            </a:r>
            <a:endParaRPr sz="2666">
              <a:solidFill>
                <a:srgbClr val="000000"/>
              </a:solidFill>
              <a:latin typeface="Arial"/>
              <a:ea typeface="Arial"/>
              <a:cs typeface="Arial"/>
              <a:sym typeface="Arial"/>
            </a:endParaRPr>
          </a:p>
        </p:txBody>
      </p:sp>
      <p:pic>
        <p:nvPicPr>
          <p:cNvPr id="2" name="dle4djzWa2o"/>
          <p:cNvPicPr>
            <a:picLocks noRot="1" noChangeAspect="1"/>
          </p:cNvPicPr>
          <p:nvPr>
            <a:videoFile r:link="rId1"/>
          </p:nvPr>
        </p:nvPicPr>
        <p:blipFill>
          <a:blip r:embed="rId4"/>
          <a:stretch>
            <a:fillRect/>
          </a:stretch>
        </p:blipFill>
        <p:spPr>
          <a:xfrm>
            <a:off x="125989" y="940378"/>
            <a:ext cx="8901872" cy="566362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7"/>
          <p:cNvSpPr txBox="1">
            <a:spLocks noGrp="1"/>
          </p:cNvSpPr>
          <p:nvPr>
            <p:ph type="body" idx="1"/>
          </p:nvPr>
        </p:nvSpPr>
        <p:spPr>
          <a:xfrm>
            <a:off x="274320" y="5883559"/>
            <a:ext cx="8664000" cy="768600"/>
          </a:xfrm>
          <a:prstGeom prst="rect">
            <a:avLst/>
          </a:prstGeom>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3200">
                <a:solidFill>
                  <a:srgbClr val="000000"/>
                </a:solidFill>
                <a:latin typeface="Arial"/>
                <a:ea typeface="Arial"/>
                <a:cs typeface="Arial"/>
                <a:sym typeface="Arial"/>
              </a:rPr>
              <a:t>The Brass Family</a:t>
            </a:r>
            <a:endParaRPr sz="3200">
              <a:solidFill>
                <a:srgbClr val="000000"/>
              </a:solidFill>
              <a:latin typeface="Arial"/>
              <a:ea typeface="Arial"/>
              <a:cs typeface="Arial"/>
              <a:sym typeface="Arial"/>
            </a:endParaRPr>
          </a:p>
        </p:txBody>
      </p:sp>
      <p:sp>
        <p:nvSpPr>
          <p:cNvPr id="108" name="Google Shape;108;p27"/>
          <p:cNvSpPr txBox="1"/>
          <p:nvPr/>
        </p:nvSpPr>
        <p:spPr>
          <a:xfrm>
            <a:off x="457200" y="457177"/>
            <a:ext cx="1440113" cy="538313"/>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Trumpet</a:t>
            </a:r>
            <a:endParaRPr sz="2666">
              <a:solidFill>
                <a:srgbClr val="000000"/>
              </a:solidFill>
              <a:latin typeface="Arial"/>
              <a:ea typeface="Arial"/>
              <a:cs typeface="Arial"/>
              <a:sym typeface="Arial"/>
            </a:endParaRPr>
          </a:p>
        </p:txBody>
      </p:sp>
      <p:sp>
        <p:nvSpPr>
          <p:cNvPr id="109" name="Google Shape;109;p27"/>
          <p:cNvSpPr txBox="1"/>
          <p:nvPr/>
        </p:nvSpPr>
        <p:spPr>
          <a:xfrm>
            <a:off x="1188720" y="4571977"/>
            <a:ext cx="1796760" cy="418972"/>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Trombone</a:t>
            </a:r>
            <a:endParaRPr sz="2666">
              <a:solidFill>
                <a:srgbClr val="000000"/>
              </a:solidFill>
              <a:latin typeface="Arial"/>
              <a:ea typeface="Arial"/>
              <a:cs typeface="Arial"/>
              <a:sym typeface="Arial"/>
            </a:endParaRPr>
          </a:p>
        </p:txBody>
      </p:sp>
      <p:sp>
        <p:nvSpPr>
          <p:cNvPr id="110" name="Google Shape;110;p27"/>
          <p:cNvSpPr txBox="1"/>
          <p:nvPr/>
        </p:nvSpPr>
        <p:spPr>
          <a:xfrm>
            <a:off x="6583680" y="182880"/>
            <a:ext cx="2245117" cy="4266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French Horn</a:t>
            </a:r>
            <a:endParaRPr sz="2666">
              <a:solidFill>
                <a:srgbClr val="000000"/>
              </a:solidFill>
              <a:latin typeface="Arial"/>
              <a:ea typeface="Arial"/>
              <a:cs typeface="Arial"/>
              <a:sym typeface="Arial"/>
            </a:endParaRPr>
          </a:p>
        </p:txBody>
      </p:sp>
      <p:sp>
        <p:nvSpPr>
          <p:cNvPr id="111" name="Google Shape;111;p27"/>
          <p:cNvSpPr txBox="1"/>
          <p:nvPr/>
        </p:nvSpPr>
        <p:spPr>
          <a:xfrm>
            <a:off x="7680960" y="5303520"/>
            <a:ext cx="964755" cy="418972"/>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2666">
                <a:solidFill>
                  <a:srgbClr val="000000"/>
                </a:solidFill>
                <a:latin typeface="Arial"/>
                <a:ea typeface="Arial"/>
                <a:cs typeface="Arial"/>
                <a:sym typeface="Arial"/>
              </a:rPr>
              <a:t>Tuba</a:t>
            </a:r>
            <a:endParaRPr sz="2666">
              <a:solidFill>
                <a:srgbClr val="000000"/>
              </a:solidFill>
              <a:latin typeface="Arial"/>
              <a:ea typeface="Arial"/>
              <a:cs typeface="Arial"/>
              <a:sym typeface="Arial"/>
            </a:endParaRPr>
          </a:p>
        </p:txBody>
      </p:sp>
      <p:pic>
        <p:nvPicPr>
          <p:cNvPr id="112" name="Google Shape;112;p27"/>
          <p:cNvPicPr preferRelativeResize="0"/>
          <p:nvPr/>
        </p:nvPicPr>
        <p:blipFill>
          <a:blip r:embed="rId3">
            <a:alphaModFix/>
          </a:blip>
          <a:stretch>
            <a:fillRect/>
          </a:stretch>
        </p:blipFill>
        <p:spPr>
          <a:xfrm>
            <a:off x="1188720" y="914378"/>
            <a:ext cx="2026755" cy="828855"/>
          </a:xfrm>
          <a:prstGeom prst="rect">
            <a:avLst/>
          </a:prstGeom>
          <a:noFill/>
          <a:ln>
            <a:noFill/>
          </a:ln>
        </p:spPr>
      </p:pic>
      <p:pic>
        <p:nvPicPr>
          <p:cNvPr id="113" name="Google Shape;113;p27"/>
          <p:cNvPicPr preferRelativeResize="0"/>
          <p:nvPr/>
        </p:nvPicPr>
        <p:blipFill>
          <a:blip r:embed="rId4">
            <a:alphaModFix/>
          </a:blip>
          <a:stretch>
            <a:fillRect/>
          </a:stretch>
        </p:blipFill>
        <p:spPr>
          <a:xfrm>
            <a:off x="5486400" y="640058"/>
            <a:ext cx="2116328" cy="1323743"/>
          </a:xfrm>
          <a:prstGeom prst="rect">
            <a:avLst/>
          </a:prstGeom>
          <a:noFill/>
          <a:ln>
            <a:noFill/>
          </a:ln>
        </p:spPr>
      </p:pic>
      <p:pic>
        <p:nvPicPr>
          <p:cNvPr id="114" name="Google Shape;114;p27"/>
          <p:cNvPicPr preferRelativeResize="0"/>
          <p:nvPr/>
        </p:nvPicPr>
        <p:blipFill>
          <a:blip r:embed="rId5">
            <a:alphaModFix/>
          </a:blip>
          <a:stretch>
            <a:fillRect/>
          </a:stretch>
        </p:blipFill>
        <p:spPr>
          <a:xfrm>
            <a:off x="1005840" y="3383257"/>
            <a:ext cx="3031380" cy="1284413"/>
          </a:xfrm>
          <a:prstGeom prst="rect">
            <a:avLst/>
          </a:prstGeom>
          <a:noFill/>
          <a:ln>
            <a:noFill/>
          </a:ln>
        </p:spPr>
      </p:pic>
      <p:pic>
        <p:nvPicPr>
          <p:cNvPr id="115" name="Google Shape;115;p27"/>
          <p:cNvPicPr preferRelativeResize="0"/>
          <p:nvPr/>
        </p:nvPicPr>
        <p:blipFill>
          <a:blip r:embed="rId6">
            <a:alphaModFix/>
          </a:blip>
          <a:stretch>
            <a:fillRect/>
          </a:stretch>
        </p:blipFill>
        <p:spPr>
          <a:xfrm>
            <a:off x="5577840" y="2560297"/>
            <a:ext cx="2080260" cy="31775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8"/>
          <p:cNvSpPr txBox="1"/>
          <p:nvPr/>
        </p:nvSpPr>
        <p:spPr>
          <a:xfrm>
            <a:off x="1146305" y="365760"/>
            <a:ext cx="6672900" cy="587700"/>
          </a:xfrm>
          <a:prstGeom prst="rect">
            <a:avLst/>
          </a:prstGeom>
          <a:noFill/>
          <a:ln>
            <a:noFill/>
          </a:ln>
        </p:spPr>
        <p:txBody>
          <a:bodyPr spcFirstLastPara="1" wrap="square" lIns="38100" tIns="38100" rIns="38100" bIns="38100" anchor="t" anchorCtr="0">
            <a:noAutofit/>
          </a:bodyPr>
          <a:lstStyle/>
          <a:p>
            <a:pPr marL="0" lvl="0" indent="0" algn="ctr" rtl="0">
              <a:lnSpc>
                <a:spcPct val="100000"/>
              </a:lnSpc>
              <a:spcBef>
                <a:spcPts val="0"/>
              </a:spcBef>
              <a:spcAft>
                <a:spcPts val="0"/>
              </a:spcAft>
              <a:buNone/>
            </a:pPr>
            <a:r>
              <a:rPr lang="en" sz="2666"/>
              <a:t>The sounds of the brass family</a:t>
            </a:r>
            <a:r>
              <a:rPr lang="en" sz="2666">
                <a:solidFill>
                  <a:srgbClr val="000000"/>
                </a:solidFill>
                <a:latin typeface="Arial"/>
                <a:ea typeface="Arial"/>
                <a:cs typeface="Arial"/>
                <a:sym typeface="Arial"/>
              </a:rPr>
              <a:t>...</a:t>
            </a:r>
            <a:endParaRPr sz="2666">
              <a:solidFill>
                <a:srgbClr val="000000"/>
              </a:solidFill>
              <a:latin typeface="Arial"/>
              <a:ea typeface="Arial"/>
              <a:cs typeface="Arial"/>
              <a:sym typeface="Arial"/>
            </a:endParaRPr>
          </a:p>
        </p:txBody>
      </p:sp>
      <p:pic>
        <p:nvPicPr>
          <p:cNvPr id="2" name="xZO5KTJTwhE"/>
          <p:cNvPicPr>
            <a:picLocks noRot="1" noChangeAspect="1"/>
          </p:cNvPicPr>
          <p:nvPr>
            <a:videoFile r:link="rId1"/>
          </p:nvPr>
        </p:nvPicPr>
        <p:blipFill>
          <a:blip r:embed="rId4"/>
          <a:stretch>
            <a:fillRect/>
          </a:stretch>
        </p:blipFill>
        <p:spPr>
          <a:xfrm>
            <a:off x="83127" y="904009"/>
            <a:ext cx="8951063" cy="5801591"/>
          </a:xfrm>
          <a:prstGeom prst="rect">
            <a:avLst/>
          </a:prstGeom>
        </p:spPr>
      </p:pic>
    </p:spTree>
  </p:cSld>
  <p:clrMapOvr>
    <a:masterClrMapping/>
  </p:clrMapOvr>
</p:sld>
</file>

<file path=ppt/theme/theme1.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gradientwhite">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a:themeElements>
    <a:clrScheme name="gradientwhite">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802</Words>
  <Application>Microsoft Office PowerPoint</Application>
  <PresentationFormat>On-screen Show (4:3)</PresentationFormat>
  <Paragraphs>347</Paragraphs>
  <Slides>38</Slides>
  <Notes>38</Notes>
  <HiddenSlides>0</HiddenSlides>
  <MMClips>8</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38</vt:i4>
      </vt:variant>
    </vt:vector>
  </HeadingPairs>
  <TitlesOfParts>
    <vt:vector size="44" baseType="lpstr">
      <vt:lpstr>Arial</vt:lpstr>
      <vt:lpstr>Times New Roman</vt:lpstr>
      <vt:lpstr>Simple Light</vt:lpstr>
      <vt:lpstr>Custom</vt:lpstr>
      <vt:lpstr>Custom</vt:lpstr>
      <vt:lpstr>1_Simple Light</vt:lpstr>
      <vt:lpstr>PowerPoint Presentation</vt:lpstr>
      <vt:lpstr>A message from the conductor...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Discover Music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Hawthorne</dc:creator>
  <cp:lastModifiedBy>Microsoft account</cp:lastModifiedBy>
  <cp:revision>15</cp:revision>
  <dcterms:modified xsi:type="dcterms:W3CDTF">2023-11-21T17:15:27Z</dcterms:modified>
</cp:coreProperties>
</file>